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7:56.10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318 252 3394,'0'0'6040,"-11"-16"-5317,-37-52 13,47 66-611,-1 0 0,1 0 0,-1 0-1,1 0 1,-1 1 0,0-1 0,1 0 0,-1 1 0,-3-3 0,4 4-93,1 1 0,0-1 1,0 0-1,-1 1 0,1-1 1,0 0-1,0 1 0,0-1 1,0 0-1,-1 1 0,1-1 1,0 1-1,0-1 0,0 1 1,0-1-1,0 0 0,0 1 1,0-1-1,0 1 0,0-1 1,0 1-1,0-1 0,0 0 1,0 1-1,1 0 0,-1 6-334,1 10 239,1 1 0,0-1-1,1 0 1,9 27 0,29 72 145,-19-59-88,-9-23-7,35 105 93,-39-109-173,-2 0-1,6 50 1,-12-64-989,-25-28-3962,-91-116-354,63 68 5754,-66-60-1,106 109-45,-3-1 272,1-1 0,-18-22 0,28 31-405,1-1 1,0 1-1,0-1 1,1 0-1,-1 1 1,1-1-1,0 0 1,0-1-1,1 1 1,0 0-1,0 0 1,0-1-1,0-7 1,1 13-139,0-1 1,0 1 0,0-1 0,0 0 0,0 1-1,0-1 1,0 1 0,0-1 0,0 1-1,0-1 1,0 1 0,0-1 0,1 0-1,-1 1 1,0-1 0,0 1 0,1-1-1,-1 1 1,0 0 0,1-1 0,-1 1-1,0-1 1,1 1 0,-1 0 0,1-1-1,-1 1 1,0 0 0,1-1 0,-1 1-1,1 0 1,-1-1 0,1 1 0,-1 0 0,1 0-1,0 0 1,-1 0 0,1 0 0,-1 0-1,1-1 1,-1 1 0,1 0 0,-1 0-1,1 1 1,0-1 0,-1 0 0,1 0-1,-1 0 1,1 0 0,-1 0 0,1 1-1,-1-1 1,1 0 0,0 1 0,35 19-440,-26-13 590,41 25-122,-5-3-3,51 24 0,-82-46-55,0-1 0,0 0 0,1-1 1,0-1-1,0 0 0,0-2 0,32 3 1,-41-5-21,0 0 0,0 0 1,0-1-1,0 0 0,-1 0 0,1 0 1,11-5-1,-15 5 10,0-1 0,0 0-1,0 0 1,-1 0 0,1 0 0,-1 0 0,0-1 0,1 1 0,-1-1 0,0 0 0,0 0-1,-1 1 1,1-1 0,-1 0 0,1 0 0,-1-1 0,0 1 0,1-4 0,1-5 3,0 0 1,-1 0 0,-1 0-1,0 0 1,0 0 0,-1 0 0,-1 0-1,0 0 1,0-1 0,-1 2-1,-1-1 1,-7-21 0,-2 4 14,-1 1 1,-1 1 0,-31-46-1,38 63 107,0-1 0,0 1 0,-1 0 0,0 1 0,-1 0 0,-16-12 0,16 17 800,9 4-896,0 0-14,0 0 0,0 0-1,0 1 1,0-1 0,0 1 221,0-1-222,7 18-25,1-1-1,0 0 0,1 0 1,1 0-1,0-2 0,18 22 1,-11-15 55,62 85 175,144 149 0,-218-251-321,0 1 0,0-1 1,0 0-1,0-1 1,1 1-1,0-1 1,0 0-1,0-1 0,1 1 1,-1-1-1,1-1 1,-1 1-1,9 1 1,9-3-2714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0.9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 0 7187,'0'0'3583,"-4"7"-3543,1-2-54,1 0 0,0-1-1,0 1 1,0 0 0,1 1-1,0-1 1,0 0 0,0 0-1,1 1 1,-1-1 0,1 0-1,1 1 1,-1-1-1,2 9 1,4 13 36,14 45 0,-8-35-8,173 647 239,-160-601-162,-25-91 24,-1-11-71,-1 1 0,-1-1 0,0 1 0,-10-31 0,-34-79-56,23 67 52,11 27-29,-53-160 58,63 181-67,1-1-1,0 1 1,1 0-1,0-16 1,2 25-10,-1 0 0,1 1-1,0-1 1,0 1 0,0-1 0,0 1 0,1-1 0,-1 1-1,1 0 1,0 0 0,0 0 0,0 0 0,1 0 0,-1 0-1,1 0 1,-1 1 0,1-1 0,0 1 0,0 0 0,0 0-1,0 0 1,0 0 0,1 0 0,-1 1 0,5-2 0,4-2-7,-1 2 1,0-1 0,1 1 0,0 1-1,0 0 1,22 0 0,-25 2 3,-2 0-2,0-1-1,0 2 1,1-1-1,-1 1 0,0 0 1,12 4-1,-16-4 7,-1 0 0,0 1 1,0-1-1,0 0 0,0 1 0,0 0 0,0-1 0,0 1 0,-1 0 0,1 0 0,0 0 0,-1 0 0,0 0 0,1 1 0,-1-1 0,0 0 0,0 0 0,0 1 0,-1-1 0,1 1 0,-1-1 1,1 1-1,-1 3 0,1-1-4,0 1 0,-1-1 0,1 1 0,-1 0 1,-1-1-1,1 1 0,-1-1 0,0 1 0,0-1 1,-1 0-1,0 1 0,1-1 0,-2 0 0,1 0 1,-1 0-1,-3 6 0,-4 1 29,-1 0 0,0-1 0,0-1 0,-21 16 0,13-11 28,0-2 0,-24 14 0,37-24-142,-1 1-1,0-1 1,0-1-1,0 1 1,0-1 0,0 0-1,0-1 1,-1 0-1,1 0 1,-13 0-1,19-1 22,0 0-1,1 0 1,-1 0 0,0 0-1,0 0 1,1-1-1,-1 1 1,0 0-1,1 0 1,-1 0 0,1-1-1,-1 1 1,0 0-1,1 0 1,-1-1 0,1 1-1,-1-1 1,1 1-1,-1 0 1,1-1 0,-1 1-1,1-1 1,-1 1-1,1-1 1,-1 0-1,1 1 1,0-1 0,-1 1-1,1-2 1,-6-40-4821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8.0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 0 3618,'0'0'5778,"0"47"-6002,0 17 224,0 6 16,0 3 64,0-6-80,0-7 48,-3-6 16,-4-11-64,1-9-64,2-11-1104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8.37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94 3986,'0'0'3922,"247"-90"-3746,-160 86-112,-10 4-16,-7 0-48,-10 0-16,-10 0-577,-9 0-3504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8.7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81 1 4482,'0'0'2524,"-6"6"-2615,-2 3 89,1 1 0,0 0 0,1 0 0,0 1 0,0 0 0,1 0 0,1 0 0,0 1 0,0-1 0,1 1 0,-2 18 0,0 3 16,2-1 0,1 1 0,4 44 0,-2-73-12,1 1 0,-1-1 0,1 0 0,0 0 0,0 0 0,0 0 0,1 0 0,-1 0 0,1 0 0,0 0 0,0 0 0,0-1 0,1 1 0,-1-1 0,1 0 0,0 1 0,0-1 0,0-1 0,1 1 0,-1 0 0,0-1 0,1 1 0,0-1 0,-1 0 0,1-1 0,0 1 0,0 0 0,0-1 0,0 0 0,1 0 0,7 0 0,1 2 44,0-2 0,1 0 0,-1-1 0,1 0 0,-1-1 0,18-3 0,-24 3-35,0-1 0,-1 0 0,1 0-1,-1-1 1,1 0 0,-1 0-1,0 0 1,0-1 0,0 0 0,-1 0-1,1 0 1,-1-1 0,8-9-1,-7 7-28,-1 0 0,-1 0-1,1 0 1,-1-1-1,-1 0 1,1 0-1,-1 0 1,0 0-1,2-15 1,-2-1-18,-1 0-1,-1-30 1,-1 43 36,0 2 46,0 1-1,-1-1 1,0 0-1,-1 1 1,0-1 0,0 1-1,-1-1 1,0 1 0,0 0-1,-6-10 1,6 14 8,0-1-1,0 1 1,0 0 0,-1 0 0,0 0-1,1 1 1,-1-1 0,0 1 0,-1 0-1,1 0 1,0 0 0,-1 1 0,0 0-1,0-1 1,1 2 0,-1-1 0,0 0 0,-10 0-1,9 0-47,-1 1-1,1 1 0,-1-1 1,0 1-1,1 1 0,-1-1 1,1 1-1,-1 0 0,0 0 1,-10 5-1,14-5-98,0 1 1,0-1-1,1 1 1,-1 0-1,0 0 1,1 0 0,0 0-1,0 1 1,-1-1-1,1 1 1,1-1-1,-1 1 1,0 0-1,1 0 1,-1-1-1,1 1 1,0 0-1,0 1 1,0-1-1,0 0 1,1 0-1,-1 0 1,1 5-1,-2 22-3994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9.07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22 6531,'0'0'3884,"8"-4"-3862,28-11-52,-21 12 59,-10 8-291,-5-5 254,0 1 0,1-1 0,-1 1 0,0-1 0,-1 0 0,1 1 0,0-1 0,0 1 0,0-1 0,0 0 0,0 1 0,0-1 0,0 0-1,0 1 1,-1-1 0,1 1 0,0-1 0,0 0 0,-1 0 0,1 1 0,0-1 0,0 0 0,-1 1 0,1-1 0,0 0 0,-1 0 0,1 1 0,0-1 0,-1 0 0,1 0 0,0 0 0,-1 0 0,1 0 0,-1 1 0,0-1-78,-7-1 579,8 1-521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9.3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10 6819,'0'0'1721,"-5"-9"-1822,4 46 130,4-2 15,2 1 1,17 64-1,-21-97-42,0 0 0,0 0 0,1 0-1,-1 0 1,1 0 0,0 0 0,0-1-1,0 1 1,0-1 0,0 1 0,0-1-1,1 0 1,-1 0 0,1 0 0,0 0-1,0 0 1,-1-1 0,1 1 0,0-1 0,5 2-1,6 1 212,1 0-1,-1-1 1,22 1 0,-22-2-86,1 0 1,17 5-1,-22-3-115,0 0 0,0 0 0,0 1 0,-1 0 0,0 1 0,0 0 0,0 0 0,9 10 0,-13-12-12,-1 0-1,-1 0 1,1 1 0,0 0-1,-1-1 1,0 1 0,0 1-1,-1-1 1,0 0-1,0 1 1,0-1 0,0 1-1,-1-1 1,0 1-1,0 0 1,0 9 0,-1-12 0,0-1 0,-1 0 0,1 1 0,-1-1 0,1 0 0,-1 0 0,0 1 0,0-1 0,0 0 0,0 0 0,0 0 0,-1 0 0,1 0 0,-1 0 0,1-1 0,-1 1 0,0 0 0,1-1 0,-1 1 0,0-1 0,0 0 0,0 0 0,0 1 0,0-1 0,-3 0 0,-6 4-10,0-1 1,0-1 0,-20 4-1,11-4-573,-1-1-1,-26 0 1,11-2-2304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9.78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1 138 7780,'0'0'3441,"210"-74"-3425,-123 58-16,3 2-96,-6-2-1008,-14-1-2418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20.53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6931,'0'0'0,"174"10"-176,-70-3 64,-4-4-1537,-17-3-1664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20.86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0 704,'0'0'8628,"7"7"-8067,-4-7-257,14 0-176,13 0-128,17 0 64,16 3-32,14-3-32,3 0-16,-3 0-1217,-7-3-4321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23.15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131 34 4370,'0'0'2887,"0"-3"-2669,0-10-23,0 9-37,-3 7 36,-9 10-135,1 1-1,0 0 1,1 0-1,1 1 0,0 0 1,-8 23-1,7-14-14,1 1 0,1 0 0,-7 42 0,11-35-23,2 54 0,2-72-15,-1-9-6,1-1 1,0 1-1,1-1 1,-1 1 0,1-1-1,0 1 1,0-1-1,0 1 1,0-1 0,1 0-1,0 0 1,0 1-1,0-1 1,1-1 0,-1 1-1,1 0 1,0-1-1,0 1 1,0-1 0,0 0-1,1 0 1,-1 0-1,1 0 1,0-1 0,-1 1-1,1-1 1,1 0-1,-1 0 1,0 0 0,5 0-1,0 2 19,0-1 0,0-1 1,1 0-1,-1 0 0,0-1 0,1 0 0,-1-1 0,1 0 0,0 0 0,-1-1 0,1 0 0,-1-1 0,10-2 0,-14 2-5,0 0 0,0 0 0,0 0 0,0-1 0,0 0 0,-1 0-1,0 0 1,1 0 0,-1-1 0,0 1 0,-1-1 0,1 0 0,-1-1-1,1 1 1,-1 0 0,-1-1 0,1 0 0,-1 1 0,1-1 0,-1 0-1,-1 0 1,1-1 0,-1 1 0,1-6 0,0-9 9,0 0 0,-3-22 0,1 14 7,-1 16-20,0 0 0,-1 0 0,0 0 0,-1 0 0,0 0 1,-1 1-1,-1 0 0,1-1 0,-2 1 0,-9-15 0,-1 2 49,-1 1 0,-1 1 0,-28-27-1,-13-5 39,57 52-178,19 25-4465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23.5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17 5923,'0'0'4076,"27"24"-4166,-24-20 929,6-15-675,-4 8-199,0 0 0,1 1 0,-1-1 1,1 1-1,0 0 0,-1 1 0,1-1 1,0 1-1,10-1 0,7-1-580,20-7-1939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1.27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117 92 7443,'0'0'1708,"-13"-15"-1580,-39-46-56,51 60-75,1 0-1,-1 0 1,0 0 0,1 0 0,-1 0-1,0 0 1,0 0 0,0 1 0,0-1-1,0 0 1,0 0 0,0 1-1,0-1 1,0 1 0,0-1 0,0 1-1,0-1 1,0 1 0,-1 0 0,1-1-1,0 1 1,0 0 0,0 0 0,-1 0-1,-1 0 1,2 0-3,0 1 1,1 0-1,-1-1 1,0 1-1,1 0 0,-1-1 1,0 1-1,1 0 0,-1 0 1,1-1-1,-1 1 1,1 0-1,0 0 0,-1 0 1,0 1-1,1 0 5,-4 10-12,1 0 0,1 0 0,0 0 0,1 0 0,0 0 0,1 0 0,0 0 0,3 19-1,-2-24 5,1 1-1,-1-1 1,1 0-1,1 0 1,-1 0-1,1 0 1,1 0-1,-1-1 0,1 1 1,0-1-1,0 0 1,9 8-1,6 7 5,1-2 0,23 17 0,-25-22 27,32 28 3,3-2-1,2-3 1,63 33 0,-114-69-43,10 9 136,-14-10-112,0 1 0,0-1 0,0 1 1,0-1-1,0 1 0,0-1 0,0 1 1,0 0-1,0-1 0,0 1 1,0-1-1,0 1 0,0-1 0,-1 1 1,1-1-1,0 1 0,0-1 0,-1 1 1,1-1-1,0 1 0,-1-1 1,1 1-1,0-1 0,-1 0 0,1 1 1,-1-1-1,1 0 0,-1 1 0,1-1 1,-1 0-1,1 0 0,-1 1 0,1-1 1,-1 0-1,0 0 0,-167 96-467,92-54-1412,-4-1-2308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25.75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148 47 3618,'0'0'4874,"0"-9"-4517,-1-28 105,0 43-465,-1 1 1,1-1 0,-1 0-1,0 1 1,-1-1-1,0 0 1,-3 6-1,-8 16-1,-8 23 28,3 1 0,2 1 0,2 0 0,2 1 0,3 1 0,2 0 0,-1 103 0,9-142-19,1-1 0,0 1 0,2 0 0,-1-1 0,2 1 1,0-1-1,9 23 0,-8-27-2,0-1 0,1 0 0,0-1 0,1 1 0,0-1 0,0-1 0,1 1 0,0-1 0,0-1 0,1 1 0,12 7 0,-13-10 13,0-1-1,1 0 1,0 0-1,0 0 0,0-1 1,0 0-1,1-1 1,-1 0-1,1-1 0,14 1 1,-20-2-11,0 1 1,0-1-1,0-1 1,0 1 0,0-1-1,0 1 1,-1-1-1,1 0 1,0 0-1,0-1 1,-1 1 0,1-1-1,-1 0 1,1 0-1,-1 0 1,0 0-1,0-1 1,0 1 0,0-1-1,0 0 1,-1 1-1,1-1 1,-1-1-1,0 1 1,1 0 0,-1 0-1,-1-1 1,2-3-1,0-2-40,-1 1 1,0-1-1,0 0 0,-1 1 0,0-1 0,-1 0 1,0 0-1,-1-12 0,0 15 13,0 0 0,0 0 0,-1 0 0,1 0 1,-1 1-1,-1-1 0,1 0 0,-1 1 0,0 0 0,0-1 0,-1 1 0,-5-7 1,2 6 16,1 0 1,-1 0 0,-1 1 0,1 0 0,-1 0 0,1 1 0,-2 0 0,1 0 0,0 1-1,-1 0 1,-10-2 0,6 2-13,0 1-1,-1 1 0,1 0 0,0 0 1,0 2-1,-27 3 0,37-4 12,-1 1-1,0 0 1,1 0-1,-1 1 1,1-1-1,0 1 0,-1-1 1,1 1-1,0 0 1,0 0-1,0 1 1,0-1-1,0 0 1,1 1-1,-1 0 1,1 0-1,0 0 1,-2 3-1,1-1-52,0 0 1,1 0-1,0 1 0,0-1 0,0 1 0,1-1 0,-1 1 1,1 0-1,1 0 0,-1 8 0,1-12-43,0-1-1,0 0 0,0 0 1,0 0-1,0 0 0,0 0 1,0 1-1,0-1 0,1 0 1,-1 0-1,0 0 0,1 0 1,-1 0-1,1 0 1,-1 0-1,1 0 0,-1 0 1,2 2-1,1-2-398,0 1 1,0-1 0,0 0-1,1 0 1,-1 0-1,0 0 1,6 0-1,-9-1 495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26.27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132 299 3025,'0'0'3821,"8"-36"-3661,27-113-85,-32 137-40,0-1 1,0 0 0,-1 0-1,0 0 1,-1-14-1,-1 13 168,0 14-189,-1-1 0,1 1 0,0-1 0,0 1 0,0 0 0,0-1 0,0 1-1,-1 0 1,1-1 0,0 1 0,0-1 0,-1 1 0,1 0 0,0 0 0,-1-1 0,1 1 0,0 0 0,-1-1 0,1 1 0,0 0 0,-1 0 0,1 0 0,0-1 0,-1 1 0,1 0 0,-1 0 0,1 0 0,0 0 0,-1 0 0,1 0 0,-1 0 0,1 0 0,-1 0 0,-19 0-75,13 0 98,1 1-37,1-1 0,-1 1 0,1 0 1,-1 0-1,1 1 0,0-1 0,0 1 1,-1 0-1,1 1 0,1-1 0,-1 1 0,0 0 1,1 0-1,-1 1 0,1-1 0,0 1 1,0 0-1,0 0 0,1 1 0,0-1 1,0 1-1,-4 6 0,1 0-5,0 1-1,1 0 1,0 0 0,1 1-1,0-1 1,1 1 0,0 0-1,0 21 1,1-9-7,1-1 0,3 30 0,-1-46 12,0-1 1,1 0 0,0 1 0,0-1 0,0 0-1,1 0 1,0 0 0,0 0 0,1 0 0,0-1-1,7 9 1,11 9 44,2-2 0,1-1 0,0 0-1,55 32 1,31 24 185,-108-75-234,0 1 1,0 0-1,0 0 1,0 1-1,0-1 1,-1 1-1,1-1 1,-1 1-1,0 0 1,2 4-1,-4-6 2,1-1-1,-1 1 0,0-1 0,1 1 0,-1-1 0,0 1 0,0-1 0,0 1 0,0 0 1,0-1-1,0 1 0,0-1 0,-1 1 0,1-1 0,-1 1 0,1-1 0,-1 0 1,1 1-1,-1-1 0,0 1 0,0-1 0,1 0 0,-1 0 0,0 0 0,0 1 1,0-1-1,-1 0 0,1 0 0,0 0 0,0 0 0,-1-1 0,-1 3 0,-10 3 24,0-1-1,-1 1 0,1-2 0,-1 0 0,0-1 1,0 0-1,-18 1 0,-105 1 301,135-5-312,-4 0 68,0 0 0,0 0 0,0 0 0,0-1 0,-9-3 0,13 4-49,1-1 0,-1 0-1,1 1 1,-1-1 0,1 0-1,-1 0 1,1 0 0,0 0-1,0 0 1,-1-1 0,1 1 0,0 0-1,0 0 1,0-1 0,0 1-1,1-1 1,-1 1 0,0-1-1,0 1 1,1-1 0,-1 0-1,1 1 1,0-1 0,-1-2 0,0-2 4,0 0 0,1 0 1,0 0-1,0 0 1,0 0-1,1 0 1,0 1-1,0-1 1,0 0-1,1 0 1,0 0-1,0 1 1,1-1-1,-1 1 1,1 0-1,0-1 1,0 1-1,1 1 1,0-1-1,6-6 0,7-5-38,1 1 0,1 1 0,0 1 0,24-12-1,-30 17 31,54-29-6,97-38 0,79-16-534,-45 18-2474,-35 6-3835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51.67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399 366 2721,'0'0'6715,"1"-22"-6643,4-65-45,-4-2 1459,-1 59-1435,0 24-51,-1 0 0,1 0 0,-1 1 0,0-1 0,-1 0 0,1 0 0,-1 1 0,0-1 0,0 1 1,-1-1-1,0 1 0,0 0 0,0 0 0,0 1 0,-1-1 0,0 0 0,0 1 0,0 0 0,-1 0 0,1 0 0,-1 1 1,0-1-1,0 1 0,0 0 0,0 1 0,-1-1 0,1 1 0,-1 0 0,1 1 0,-1-1 0,0 1 0,-7-1 0,5 2-14,2-1 1,0 1 0,0 0 0,-1 0 0,-9 1-1,14 0 9,1-1 0,-1 1-1,0-1 1,1 1 0,-1 0-1,0 0 1,1 0 0,-1 0-1,1 0 1,-1 0 0,1 0-1,0 0 1,-1 0 0,1 1-1,0-1 1,0 0 0,0 1-1,0-1 1,0 1 0,-1 2-1,-2 7-15,0 1-1,1-1 0,0 0 1,1 1-1,-1 18 0,1 63 2,2-65 13,-1 20 8,2 53-10,0-89 4,1 0 0,0 0 0,1 0 0,0 0 0,1-1 0,5 13 0,94 160 40,-63-118-4,32 74 0,-62-116-20,0 1-1,-2 0 0,-1 1 0,-1 0 0,-1 0 0,3 51 0,-7-57-8,0-5-1,0 0 1,-1 0 0,0 0-1,-2-1 1,1 1-1,-2 0 1,0 0 0,-7 19-1,-1-16 1,0 0 0,-1 0-1,0-1 1,-2-1-1,0 0 1,-1-1 0,0 0-1,-1-1 1,-28 18-1,32-25 9,-1-1-1,1 0 0,-1-1 1,0 0-1,-1-1 0,1 0 1,-1-1-1,1-1 0,-1 0 1,0-1-1,-20-1 0,30 0 0,0 0 0,0 0 0,0-1 0,1 1-1,-1-1 1,0 0 0,0 0 0,0-1 0,1 1-1,-1-1 1,1 1 0,-1-1 0,1-1 0,0 1-1,0 0 1,-5-5 0,3 2 3,1 0 0,0 0 0,1-1 0,-1 0 0,1 1 0,0-1 1,0 0-1,1 0 0,-2-9 0,-1-4 6,2 0 1,0 0-1,1 0 1,1-1-1,3-36 1,-2 51-26,1 1 1,0-1-1,0 1 0,0-1 1,0 1-1,1 0 1,0-1-1,0 1 0,0 0 1,1 0-1,-1 0 0,1 1 1,5-6-1,-2 3-5,0 0-1,1 0 0,0 1 1,0 0-1,0 1 1,15-7-1,-4 3 3,0 2 0,0 0 0,0 1 1,1 1-1,37-3 0,-43 5-31,1 2 1,-1 0 0,1 0-1,-1 1 1,26 5 0,-35-5-137,0 1-1,0-1 1,-1 1 0,1 0-1,0 0 1,-1 0 0,1 0 0,-1 1-1,0-1 1,0 1 0,0 0 0,0 0-1,0 0 1,-1 0 0,1 1-1,-1-1 1,0 1 0,0 0 0,0-1-1,-1 1 1,1 0 0,1 5-1,2 23-4717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52.50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318 30 2577,'0'0'6251,"-2"-5"-5859,-5-15 22,6 15-83,-2 8-134,0 0-185,0 0 0,0 1-1,0 0 1,1 0 0,-1 0 0,1 0 0,0 0 0,0 0 0,-1 6-1,-8 15 15,-14 29 49,-122 287 638,125-281-619,4 0 0,1 2-1,-14 118 1,23 73-85,8-221-7,1-18-5,-1 0 1,2 1-1,0-1 1,1 0-1,0 0 1,1 0-1,1 0 1,0-1-1,1 0 1,0 0-1,1 0 1,0-1-1,1 0 1,1 0-1,0-1 1,0 0 0,1-1-1,22 18 1,-20-19-622,0-1 1,0 0 0,1-1 0,0-1-1,0 0 1,28 8 0,6-3-6447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53.20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1 917 768,'0'0'8199,"6"-18"-7839,6-12-193,23-65 304,-18 32-350,-3 0 1,6-72-1,-18 117-125,42-477-407,-54 954 403,10-66 64,0-392 35,0-1-83,1 0 0,-1 0 1,0 0-1,1-1 0,-1 1 1,0 0-1,1 0 0,-1-1 1,0 1-1,1 0 0,-1-1 0,0 1 1,0 0-1,1-1 0,-1 1 1,0 0-1,0-1 0,0 1 1,0 0-1,1-1 0,-1 1 1,0-1-1,0 1 0,0-1 1,10-37 61,-6 18-68,1 0-1,1 1 0,1 0 1,13-27-1,-14 35-6,1 1 0,0-1 0,1 1 0,0 0 0,0 1 0,1 0 0,17-13 0,-20 17-9,1 0 0,0 1 1,1 0-1,-1 1 0,0-1 0,1 1 0,0 1 0,0 0 0,0 0 0,0 0 0,0 1 0,15 0 0,-21 1 11,0 0 0,1 0 0,-1 1 0,0-1 0,0 1 0,0-1 0,0 1 0,0 0 0,0 0 0,0 0 0,0 0 0,0 0 0,0 1 0,0-1 0,0 0 0,-1 1 0,1 0 0,-1-1 0,1 1 0,-1 0 0,0 0 0,0-1 0,1 1 0,-1 0 0,0 0 0,-1 0 0,1 1 0,0-1 0,0 2 0,2 9-14,0-1-1,-1 1 1,0 24 0,-1-29 16,-1 230 73,0-224-306,-2 0 1,1 0-1,-2-1 1,0 1-1,0-1 1,-1 1 0,-9 18-1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53.56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0 304,'0'0'6883,"7"24"-6467,-7 16 369,0 10-177,0 3-320,0-2-144,0-5-96,0-6 16,0-10-64,3-9-16,4-8-736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53.90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6435,'0'0'3121,"17"104"-3057,-17-54 16,0 0-32,0 0-16,0-3 49,0-14-81,0-3-321,0-13-1872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54.23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4674,'0'0'4101,"37"35"-3779,121 120-73,-138-133-217,-1 2 0,-1 0 1,-1 0-1,-1 2 0,-1 0 0,20 47 1,-24-48-19,6 16 9,-1 1 0,-3 0 1,-1 1-1,-2 0 0,-2 1 1,-2 0-1,0 75 0,-5-94-22,-1 0-1,-1 0 0,-1 0 1,-1 0-1,-2 0 0,0-1 1,-2 0-1,-12 31 0,4-25 11,-1 0 0,-1-1 1,-2-1-1,-1-1 0,-28 30 0,28-36-388,0-1 0,-1-1 0,-2 0 0,1-2 0,-2-1 0,-36 19 0,22-21-3577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54.60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7555,'0'0'4130,"117"0"-4194,-80 0 48,-7 0-272,-14 7-752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54.93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7860,'0'0'1184,"174"3"-1104,-87-3-80,0 0 0,-13 0-1889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2.48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39 33 6131,'0'0'5632,"-6"-8"-5574,1 2-56,4 4-1,-1 0 0,1 0 0,0 1 0,0-1 0,-1 1-1,1-1 1,-1 1 0,1-1 0,-4-1 0,4 3-1,1 0 0,0 0 0,0 0-1,-1 0 1,1 0 0,0 0 0,0 0-1,-1 0 1,1 0 0,0 0 0,0 0-1,0 0 1,-1 0 0,1 1 0,0-1-1,0 0 1,0 0 0,-1 0 0,1 0-1,0 0 1,0 1 0,0-1 0,0 0-1,-1 0 1,1 0 0,0 1 0,0-1-1,0 0 1,0 0 0,0 1 0,0-1-1,0 0 1,0 0 0,-1 0 0,1 1-1,-2 23-30,1 121-90,3 189 354,3-260-202,3 1 0,25 105 0,-31-168-119,-2-10 10,0 0-1,1 0 0,-1 0 1,1 0-1,-1 0 1,1 0-1,0 0 1,0 0-1,0 0 0,0-1 1,0 1-1,2 2 1,0-11-1251,-3-42-931,0-27-1774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58.80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415 206 1473,'0'0'3895,"5"0"-3471,28-3 2672,-33 3-3076,0 0 1,0 0 0,0 0 0,0 0 0,0 0 0,0-1 0,1 1-1,-1 0 1,0 0 0,0 0 0,0 1 0,1-1 208,-1 0-208,0-116 339,0 112-367,0 1 0,0 0 0,0 0 0,0 0 0,-1 0 0,0-1 0,1 1 0,-1 0 0,0 0-1,-1 0 1,1 0 0,0 0 0,-1 1 0,0-1 0,0 0 0,1 1 0,-2-1 0,1 1-1,0 0 1,0-1 0,-1 1 0,-2-2 0,-1 1-10,1 1-1,-1-1 1,1 1-1,-1 0 1,0 1 0,0-1-1,0 1 1,0 0-1,0 1 1,-12 0 0,-2-1-15,14 0 36,-1 1-1,0 0 1,0 0-1,1 0 1,-1 1 0,0 0-1,1 0 1,-1 1-1,0 0 1,1 0 0,0 0-1,0 1 1,-9 5-1,6-1 5,0 1 0,0 0 0,1 1 0,0 0 0,0 0-1,1 1 1,0 0 0,1 0 0,0 0 0,1 1 0,0 0 0,0 0-1,-5 23 1,4-5 15,0 0-1,2 0 0,1 0 0,2 48 1,1-68-23,1 0 0,0 0 1,0 0-1,1 0 0,0 0 0,1 0 1,0 0-1,0-1 0,1 1 1,9 15-1,-1-8 6,0-1-1,1 0 1,1-1 0,16 14 0,115 87 100,-100-82-85,0 2 1,-3 2-1,39 44 1,-65-63-13,-1 1 0,-1 1-1,13 23 1,-22-33-5,0 1-1,0 0 1,-1 0-1,-1 0 1,0 0-1,0 0 1,-1 1-1,1 17 1,-3-22-5,1 4-9,-1 0 1,0 0-1,-4 20 0,3-27 8,0 0-1,0 1 0,-1-2 0,1 1 1,-1 0-1,0 0 0,-1 0 1,1-1-1,0 1 0,-1-1 0,0 0 1,0 0-1,-5 4 0,-6 4 11,0-2 0,-1 1 0,0-2 0,0 0 0,-1-1-1,0-1 1,0 0 0,-1-1 0,0-1 0,-20 3 0,-18 0-1,-102 0 1,143-7 2,1-1 0,-1 0 0,1-1 0,0 0 0,-1-1 0,1 0 0,-18-8 0,23 8 8,0-2-1,0 1 1,1-1-1,0 0 1,0 0 0,0-1-1,0 0 1,1 0 0,0-1-1,0 1 1,1-2-1,-5-7 1,6 9 2,1 0 0,0-1 0,0 1 0,1-1 0,0 0 0,-2-11 0,3 14-11,1 1-1,-1 0 1,1-1-1,0 1 0,0-1 1,0 1-1,1 0 0,-1-1 1,1 1-1,-1 0 1,1-1-1,0 1 0,1 0 1,-1 0-1,0 0 0,3-3 1,0 1-7,1 1 0,-1-1 0,1 2 0,0-1 0,0 0 0,1 1 0,-1 0 0,10-4 0,55-18-10,-36 15 4,1 2 0,0 2-1,35-3 1,108 4-96,-169 5-25,0 0 1,0 0-1,12 3 0,-19-2-49,1 0-1,-1 0 1,1 0-1,-1 0 1,1 0-1,-1 0 1,0 0-1,0 1 1,0-1-1,0 1 1,0 0-1,0 0 1,0-1-1,2 4 1,10 22-4823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01.78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181 144 176,'0'0'4167,"1"-8"-3724,5-84 4087,-5 82-3914,-1-12-185,0 21-425,0 1 0,0-1 0,-1 1-1,1-1 1,0 1 0,0-1-1,0 1 1,0-1 0,0 1-1,-1-1 1,1 1 0,0 0-1,0-1 1,-1 1 0,1-1-1,0 1 1,-1 0 0,1-1 0,-1 1-1,1 0 1,0 0 0,-1-1-1,1 1 1,-1 0 0,1 0-1,0-1 1,-1 1 0,1 0-1,-1 0 1,1 0 0,-1 0-1,1 0 1,-2 0 0,-4-1-8,0 1 0,-1 1 0,1-1 1,0 1-1,0 0 0,-1 0 0,1 1 1,-6 2-1,8-2 3,0 1-1,1-1 1,-1 1 0,1 0 0,0 0 0,-1 0 0,1 0-1,1 0 1,-1 1 0,0-1 0,1 1 0,-4 7 0,-5 12-4,1 0 1,1 0 0,1 1 0,1 0 0,1 1 0,-5 47 0,3 155 85,8-194-55,6 117 66,-3-126-91,1 0 1,1 0-1,1-1 1,10 25 0,-9-28 12,1-1 1,1 0 0,0 0 0,1-1 0,2-1 0,-1 1 0,2-2 0,20 22 0,-30-36-55,-1 0 1,0 0-1,0 0 1,1 0-1,-1 0 1,1-1-1,0 0 1,-1 1-1,1-1 1,0 0-1,0 0 1,0 0-1,0-1 1,0 1 0,-1-1-1,1 1 1,0-1-1,0 0 1,0 0-1,4-1 1,10-5-2837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02.32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128 1 6131,'0'0'2972,"-11"21"-2836,9-16-129,-17 33 93,2 0 0,-20 67 0,24-56-57,3 1 0,2 0 0,3 0 1,0 53-1,5-92-42,-1-1-1,1 1 1,1-1 0,0 1 0,0-1-1,5 19 1,-5-26 0,1 0 1,-1 0-1,1 0 0,-1-1 1,1 1-1,0 0 0,0-1 0,0 1 1,0-1-1,1 0 0,-1 1 0,1-1 1,-1 0-1,1-1 0,0 1 1,0 0-1,0-1 0,0 0 0,0 1 1,0-1-1,0 0 0,6 1 0,-1-1 16,0 1 0,1-1 0,-1 0 0,0-1 0,1 1 0,-1-2 0,1 1 0,10-3 0,-15 2-14,0 0-1,0-1 0,0 1 0,-1-1 0,1 1 1,0-1-1,-1-1 0,1 1 0,-1 0 0,0-1 1,1 0-1,-1 1 0,-1-1 0,1 0 0,0-1 1,-1 1-1,1 0 0,2-6 0,0-2-20,-1 1 0,0 0-1,-1-1 1,0 0 0,-1 0-1,2-15 1,-1-70-234,-3 87 221,0-10 18,-1 0-1,-1 0 1,-1 0-1,-1 0 0,0 0 1,-2 1-1,-8-21 1,10 28 15,-1 1 1,-1-1 0,0 1-1,0 1 1,-1-1-1,0 1 1,-1 0 0,0 0-1,0 1 1,-1 0-1,0 1 1,-20-13 0,26 18-90,-1 0 0,0 1 1,1-1-1,-1 1 0,0 0 0,0 0 1,0 0-1,0 0 0,0 1 1,0 0-1,-8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02.74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27 1 2353,'0'0'8121,"11"0"-7942,-3 0-238,9 0 81,-16 1-42,-1-1 1,0 0-1,1 0 0,-1 1 0,1-1 0,-1 0 1,1 0-1,-1 1 0,0-1 0,1 1 1,-1-1-1,0 0 0,1 1 0,-1-1 1,0 1-1,1-1 0,-1 1 0,0-1 1,0 0-1,0 1 0,1-1 0,-1 1 1,0-1-1,0 1 0,0-1 0,0 1 1,0 0-1,0-1 0,0 1 0,-1 0 1,0 0 0,0 0 0,0-1 0,0 1-1,0-1 1,0 1 0,0-1 0,0 1 0,0-1-1,0 0 1,0 1 0,0-1 0,0 0 0,-1 0 0,1 0-1,0 0 1,-1 0 0,-1 0-4,-44 4 1296,61-4-3130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03.2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83 5 4114,'0'0'6232,"0"-4"-5781,0 11-542,-7 293 29,1 110 186,7-397-123,0 1 1,0-1 0,2 1-1,-1-1 1,2 0-1,0 0 1,11 23 0,-13-30-8,1-1 0,0 1 0,0-1 0,1 0 0,-1 0 0,1-1 0,0 1 0,1-1 0,-1 0 0,1 0 0,0 0 0,0-1 0,0 1 0,0-1 0,1 0 0,-1-1 0,1 0 0,-1 1 0,12 1 0,-10-2-18,1-1 0,-1-1 1,0 1-1,0-1 0,0 0 0,0-1 0,0 0 1,0 0-1,0 0 0,8-3 0,-11 2-10,1 0-1,-2 0 1,1 0-1,0-1 1,0 1-1,-1-1 1,1 0-1,-1 0 1,0 0-1,0 0 1,0-1-1,0 1 1,0-1-1,-1 0 1,0 1-1,4-9 0,-2 0 26,0-1 0,-1 0 0,-1-1 0,0 1 0,0 0 0,-2-1 0,1 1 0,-2-1 0,-3-23 0,3 30 33,0 0 1,-1 0-1,0 0 0,0 0 1,0 0-1,-1 0 0,0 1 1,-1 0-1,1-1 1,-1 1-1,0 0 0,-1 1 1,1-1-1,-1 1 0,0 0 1,-1 0-1,1 0 1,-1 1-1,0 0 0,0 0 1,0 1-1,-8-4 0,-2 0 34,-1 1-1,0 1 1,0 0-1,0 1 1,0 1-1,0 1 1,-1 1-1,-18 0 1,31 1-62,-1 0-1,1 0 1,0 0 0,-1 1 0,1 0 0,0 0 0,-1 1 0,-7 2 0,11-2-29,0-1 0,0 0 0,0 1 0,0-1 0,0 1 0,0 0 0,1 0 0,-1-1 0,1 1 0,-1 0 0,1 0 1,-1 1-1,1-1 0,0 0 0,0 0 0,0 1 0,1-1 0,-1 0 0,0 1 0,1 2 0,-2 30-1712,8-10-2243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03.7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251 170 3474,'0'0'3449,"-14"-28"-3163,-42-83-132,55 108-142,-1 0-1,0 0 0,1 0 1,-1 1-1,0-1 1,-1 1-1,1-1 0,0 1 1,-4-3-1,5 5-3,1-1 0,-1 1-1,0 0 1,1 0 0,-1-1 0,0 1 0,1 0-1,-1 0 1,0 0 0,0 0 0,1 0 0,-1 0-1,0 0 1,1 0 0,-1 0 0,0 0 0,1 1-1,-1-1 1,0 0 0,-5 2 80,2-2-51,2-1 6,0 1 0,0 0 0,-1 0 0,1 1 0,0-1-1,0 0 1,0 1 0,-4 1 0,5-2-34,0 1 0,0 0-1,0 0 1,1-1 0,-1 1 0,0 0 0,1 0-1,-1 0 1,1 0 0,-1 0 0,1 0-1,-1 0 1,1 0 0,0 0 0,-1 0-1,1 0 1,0 0 0,0 0 0,0 0 0,0 0-1,0 2 1,-2 19 29,2 0-1,4 37 0,-3-49-24,1-1-1,0 1 1,1-1-1,0 0 1,0 0-1,1 0 0,0 0 1,9 13-1,118 139 137,-14-19 17,-103-115-141,-13-26-25,-1 0-1,0-1 0,0 1 1,1 0-1,-1 0 1,0 0-1,0 0 0,0-1 1,0 1-1,0 0 0,0 0 1,0 0-1,0 0 1,0-1-1,0 1 0,0 0 1,0 0-1,-1 0 1,1-1-1,0 1 0,-1 0 1,1 0-1,-1-1 1,1 1-1,0 0 0,-1 0 1,0-1-1,1 1 1,-1-1-1,1 1 0,-1 0 1,0-1-1,1 0 1,-1 1-1,0-1 0,0 1 1,-11 3-9,1-1-1,-1 0 1,0-1 0,0 0 0,-16-1 0,-70-1 8,44-2 25,45 3-2,0-2 1,-1 1-1,1-1 0,0-1 1,0 0-1,0 0 1,0-1-1,-13-5 1,18 6 24,1 0 1,-1-1-1,0 1 1,1-1-1,0 0 1,-1 1-1,1-1 1,0-1 0,1 1-1,-1 0 1,1-1-1,-1 1 1,1-1-1,0 0 1,0 0-1,1 0 1,-1 0 0,1 0-1,0 0 1,-2-8-1,2 5-20,1-1 1,0 1-1,0 0 0,0 0 0,1-1 0,-1 1 0,2 0 0,-1 0 0,1 0 1,0 0-1,1 0 0,0 1 0,0-1 0,0 1 0,1-1 0,0 1 0,0 0 1,10-10-1,4-2-37,1 1 0,0 0 1,2 2-1,26-16 0,167-88-1516,-118 70-2948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04.07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9044,'0'0'1457,"198"147"-1553,-91-20 192,10 23-48,-4 18-48,-19 5 16,-31 1-16,-43-4-16,-20-19-32,-87-14-192,-60-24-497,-46-22-1168,-41-21-3361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06.47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75 2993,'0'0'7313,"0"-4"-6593,0-16 1055,1 20-1772,-1-1 0,0 0 0,1 1 0,-1-1 0,0 1 0,1-1 1,-1 0-1,1 1 0,-1-1 0,1 1 0,-1 0 0,1-1 0,-1 1 1,1-1-1,0 1 0,-1 0 0,1-1 0,0 1 0,-1 0 0,1 0 1,0 0-1,-1-1 0,2 1 0,-1 0-1,23-9-15,0 2 0,0 1-1,1 1 1,45-4 0,105 5-167,-120 5-116,-52-1 260,3-1-278,1 1 1,-1 0-1,1 0 0,-1 1 1,0 0-1,1 0 0,-1 0 0,0 1 1,1 0-1,9 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06.84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7587,'0'0'3506,"228"0"-3458,-135 0-48,4 0-32,-3 0-1008,-7 0-4003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10.11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21 5378,'0'0'4827,"-1"-5"-4697,2-11 24,7 36-46,1 5-81,15 41 185,-4 1 1,16 88 0,6 142-46,-38-170-881,-4-102-487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3.70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1179 2849,'0'0'5032,"7"4"-5075,41 28 114,57 48 0,-67-49-7,0-2 0,2-1 0,57 29 0,-86-52-61,-1-1-1,1-1 1,0 0 0,0 0 0,19 1 0,-26-3-17,0-1 0,1 1 0,-1-1 0,0 0 0,1-1 0,-1 1 0,0-1 0,1 0 0,-1 0 0,0 0 0,0 0 0,0-1 0,0 0 0,0 0 0,0 0 0,0 0 0,4-4 0,-4 1-6,0 0-1,0-1 1,0 1 0,-1-1-1,0 0 1,0 0-1,0 0 1,-1 0 0,0-1-1,0 1 1,-1-1 0,2-9-1,0-12-210,-2-46 1,-1 52 145,1-19-50,-2-1 1,-2 1 0,-2-1-1,-14-56 1,11 70 231,-1-1 1,-1 2 0,-1 0-1,-23-41 1,18 49 766,16 19-839,0-1 0,0 1 0,0 0 0,-1 0 0,1 0 0,0-1 0,0 1 0,-1 0 0,1 0 0,0 0 0,-1 0 0,1-1 0,0 1 0,0 0 0,-1 0 0,1 0 1,0 0-1,-1 0 0,1 0 0,0 0 0,-1 0 0,1 0 0,0 0 0,-1 0 0,1 0 0,0 0 0,-1 1 0,0-1 9,1 1 0,0 0 0,-1-1-1,1 1 1,-1 0 0,1 0 0,0-1 0,0 1 0,-1 0-1,1 0 1,0 0 0,0-1 0,0 1 0,0 0 0,0 0 0,0 0-1,0 1 1,0 23-103,-1 11-36,8 60-1,3-45 115,3 0-1,1-1 1,3-1 0,2-1-1,2 0 1,3-1 0,33 50-1,-43-74 7,1-1-1,2-1 0,29 31 0,-40-46-13,0 0-1,1-1 1,-1 0-1,1 0 1,0-1 0,0 0-1,1 0 1,-1 0 0,1-1-1,0 0 1,0-1 0,0 1-1,0-2 1,0 1 0,13 0-1,-17-2 5,-1-1 1,0 1-1,0-1 0,0 1 1,0-1-1,0 0 0,0 0 1,0-1-1,0 1 0,0-1 0,0 1 1,-1-1-1,1 0 0,0 0 1,-1 0-1,0 0 0,1 0 0,-1-1 1,0 1-1,0-1 0,-1 0 1,1 1-1,0-1 0,-1 0 1,0 0-1,2-5 0,3-8 42,-2 0 0,1 0 0,2-31 0,-6 43-52,5-63 29,-4-91 1,-3 97 14,2 53-27,-1 1 0,0-1 1,-1 0-1,0 0 0,0 1 1,-1-1-1,-3-9 0,-2 4-11,4 13-38,2 15-89,1-13 96,0 35-2,1-1-1,1 0 1,2 1 0,2-1-1,1-1 1,14 43 0,-20-77 32,33 80 33,-29-72-29,0 0-1,0-1 1,1 1 0,0-1-1,0-1 1,12 12-1,-15-17-3,1 0-1,-1 1 0,0-2 1,0 1-1,1 0 1,-1-1-1,1 1 0,0-1 1,-1 0-1,1 0 1,0 0-1,0-1 1,-1 1-1,1-1 0,0 0 1,0 0-1,0-1 1,0 1-1,-1-1 0,1 1 1,0-1-1,0-1 1,-1 1-1,1 0 0,-1-1 1,1 0-1,-1 1 1,0-1-1,0-1 0,0 1 1,0 0-1,0-1 1,0 0-1,0 1 0,2-5 1,4-6-22,-1 0 0,0-1 0,0 0 1,-2 0-1,0-1 0,0 0 0,-2 0 0,0 0 1,0-1-1,1-18 0,1-26-126,-3-77 1,-3 121 119,0-4 43,1-7-41,-2 1 1,-4-29-1,4 48 73,-1 0 0,0 0 0,0 0 0,0 0 0,-1 0 0,0 0 0,0 0 0,0 1 0,-1 0 0,0 0 0,-1 0 0,-5-7 1,10 13-43,-1 0 0,1 0 1,0 0-1,0 0 1,0 0-1,-1 0 1,1 0-1,0 1 1,0-1-1,0 0 0,0 0 1,-1 0-1,1 0 1,0 0-1,0 0 1,0 0-1,0 1 1,0-1-1,0 0 1,-1 0-1,1 0 0,0 0 1,0 0-1,0 1 1,0-1-1,0 0 1,0 0-1,0 0 1,0 1-1,0-1 0,0 0 1,0 0-1,0 0 1,0 0-1,0 1 1,0-1-1,0 0 1,0 0-1,0 0 1,0 1-1,0-1 0,0 0 1,0 0-1,0 0 1,0 0-1,0 1 1,0-1-1,1 0 1,-1 0-1,2 18-165,5 10 128,2 0 1,1 0-1,1-1 1,21 36-1,-8-21 71,60 77 0,-76-109-40,1 0 0,0-1 1,1 0-1,0 0 1,0-1-1,1 0 0,19 10 1,-27-16 0,0-1 0,1 1 1,-1-1-1,0 1 0,1-1 0,-1 0 0,1-1 1,-1 1-1,1 0 0,-1-1 0,1 0 1,-1 0-1,1 0 0,0 0 0,-1-1 0,1 1 1,-1-1-1,1 0 0,-1 0 0,0 0 1,1 0-1,-1-1 0,0 0 0,0 1 0,0-1 1,0 0-1,0 0 0,0-1 0,0 1 1,-1-1-1,1 1 0,2-6 0,3-3 14,-1 0-1,-1-1 0,0 0 1,-1 0-1,0 0 0,-1-1 1,0 1-1,-1-1 0,2-19 1,0-17 8,-2-61 1,-3 51-12,-2 0 0,-3 0 1,-3 0-1,-18-72 0,-46-98 58,60 197-7,-2 1 0,-1 0 0,-1 1 0,-41-54 0,54 79 35,-1 0-1,0 1 1,0 0 0,-1 0 0,0 0 0,-6-3-1,11 7-93,0-1-1,0 1 0,0 0 0,0 0 0,0 0 0,-1 0 1,1 0-1,0 0 0,0 0 0,0 0 0,0 0 0,0 0 1,-1 0-1,1 0 0,0 0 0,0 0 0,0 0 0,0 0 1,0 0-1,-1 0 0,1 0 0,0 0 0,0 0 0,0 0 1,0 0-1,0 0 0,-1 0 0,1 0 0,0 1 0,0-1 1,0 0-1,0 0 0,0 0 0,0 0 0,0 0 0,-1 0 1,1 0-1,0 0 0,0 1 0,0-1 0,0 0 0,0 0 1,0 0-1,0 0 0,0 0 0,0 1 0,0-1 0,0 0 1,0 0-1,0 0 0,0 0 0,0 0 0,0 1 0,0-1 1,0 0-1,0 0 0,0 0 0,0 0 0,0 0 0,0 1 1,0-1-1,0 0 0,0 0 0,0 0 0,0 0 0,1 0 1,-1 0-1,0 1 0,-2 37-52,2 1 1,2 0 0,2 0-1,1-1 1,2 0-1,14 47 1,8 3 97,59 127-1,8-31-34,-83-163-16,1-1 1,1 0 0,0-1 0,2-1 0,0 0 0,24 18-1,-36-31 6,1-1-1,0 0 1,0-1-1,0 1 1,0-1-1,1-1 1,-1 1-1,1-1 1,-1 0-1,1 0 1,0-1-1,0 0 1,0 0-1,0-1 1,12 0-1,-16-1 4,0 1-1,0-1 0,0 1 0,-1-1 0,1 0 0,0 0 0,0 0 0,0-1 0,-1 1 0,1-1 0,-1 1 0,1-1 0,-1 0 0,0 0 0,1 0 1,-1 0-1,0 0 0,0-1 0,-1 1 0,1-1 0,2-4 0,2-5-4,0 0 1,-2 0-1,7-22 1,-11 33-2,7-30-22,-1 0 0,-1-1-1,0-43 1,-7-100-83,1 131 99,-3-7 6,-1 1 0,-3 0 0,-16-56 0,-54-141 93,61 201 483,-26-51 1,42 93-151,2 31-505,2 0-1,0 0 0,2-1 0,14 49 0,47 100 127,-51-140-60,219 523 56,-228-543-90,16 30 102,-21-43-92,0 0-1,0 0 0,1-1 0,-1 1 1,0 0-1,1-1 0,-1 1 0,1-1 0,0 0 1,-1 0-1,1 1 0,0-1 0,0 0 0,0-1 1,0 1-1,0 0 0,0 0 0,0-1 0,2 1 1,-3-1-24,0 0 1,0 0-1,0 0 1,0 0-1,-1 0 0,1 0 1,0 0-1,0 0 1,0 0-1,0 0 1,0-1-1,0 1 1,-1 0-1,1-1 1,0 1-1,0-1 0,0 1 1,-1-1-1,1 1 1,0-1-1,-1 1 1,1-1-1,0 0 1,-1 1-1,1-2 1,3-5-519,0-1 0,-1 0 0,0 0 0,1-8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10.80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4514,'0'0'6294,"13"0"-6238,24 0-37,446 14 260,880 57 52,12-62-259,-1142-9-34,-232 0-84,-10 2-306,-34 13-35,15-4-372,0-2 1,-32 6 0,-16-4-2455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12.48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17 1 8004,'0'0'1646,"0"7"-1441,-13 569 1812,9-400-2684,4-170 566,3 23-1452,-3-28 1391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12.83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17 1 6403,'0'0'4466,"4"10"-4466,2 43 0,-6 11 32,0 6 16,0 4-32,0-4-16,0-3 0,0-7-128,0-10-368,-10-10-449,-6-17-1472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13.1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7 8660,'0'0'1281,"201"-7"-1281,-124 7 0,-4 0-625,-9 0-1968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13.67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1 333 4994,'0'0'3685,"7"0"-3333,-6 0-340,24 2 257,38-2 0,-55 0-251,0-1 1,0 0-1,0-1 0,0 0 1,0 0-1,0-1 0,0 1 1,-1-2-1,12-6 0,-10 5-35,0-2 0,-1 1 0,0-1 0,0 0 0,-1 0 0,0-1 0,0 0 0,-1 0 0,0-1 0,-1 0 0,1 0 0,-2 0 0,1-1 0,-1 0 0,-1 0 0,0 0 0,0 0 0,-1 0 0,0 0 0,0-20 0,-1 16-137,-1 7 73,0-1 1,0 1-1,-1-1 1,0 1 0,-2-9-1,3 13 51,-1 1 1,0 0-1,0 0 0,0 1 0,0-1 1,0 0-1,0 0 0,-1 0 1,1 1-1,-1-1 0,1 1 0,-1-1 1,1 1-1,-1-1 0,0 1 0,0 0 1,0 0-1,1 0 0,-1 0 1,0 0-1,0 0 0,-4 0 0,-6-1 39,0 0-1,-1 1 1,1 0-1,-1 1 1,-13 1-1,24 0-1,0-1 0,0 0 0,0 1 0,0 0 0,0-1 1,1 1-1,-1 0 0,0 0 0,0 0 0,1 0 0,-1 0 0,1 0 0,-1 0 0,1 1 0,-1-1 0,1 0 1,0 1-1,0-1 0,0 1 0,-1 0 0,2-1 0,-1 1 0,0 0 0,0 0 0,0-1 0,1 1 0,-1 4 1,-2 5 84,1 0 1,1 0 0,-1 19 0,2-24-52,0-6-41,-1 17 83,1 0 0,3 24 1,-2-34-63,0-1 1,1 0 0,0 0-1,0 0 1,0-1 0,1 1-1,0-1 1,0 1 0,0-1 0,5 6-1,0-1 8,1 0-1,1-1 1,0 0-1,0 0 1,1-1-1,-1 0 1,2-1-1,-1 0 1,1-1-1,0-1 1,1 1-1,17 4 0,-2-3-337,1-2 0,0 0-1,0-2 1,47 0 0,30-3-4389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18.04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 0 1425,'0'0'1390,"-3"10"498,-14-9-850,28 0 841,10 1-2024,184 5 532,-146-8-352,-57 1-24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47.6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329 44 896,'0'0'5963,"-5"-7"-5723,-1 3-243,0 0 1,0 0-1,-1 0 0,1 1 0,-1 0 1,1 1-1,-1-1 0,0 1 0,0 1 1,-8-2-1,-8 1-91,-42 0-1,44 2 146,18 1-54,0-1-1,0 1 0,0 0 1,0 0-1,0 0 0,1 0 1,-1 1-1,0-1 0,1 1 1,-1 0-1,1-1 0,-1 1 1,1 0-1,0 0 0,0 1 1,0-1-1,0 0 0,-3 5 1,-4 8 4,-16 30 1,23-41 11,-6 11 35,2 0 1,0 0-1,0 1 0,1 0 1,1 0-1,1 0 0,-3 25 1,3 98 65,3-137-111,0 1-1,-1-1 1,1 1-1,0-1 1,1 1 0,-1-1-1,0 1 1,1-1-1,-1 0 1,1 1-1,0-1 1,0 0-1,0 1 1,0-1-1,0 0 1,1 0-1,-1 0 1,0 0-1,1 0 1,0 0-1,-1 0 1,1-1 0,0 1-1,0 0 1,0-1-1,0 0 1,0 1-1,0-1 1,1 0-1,-1 0 1,0 0-1,1 0 1,-1-1-1,0 1 1,1-1-1,-1 1 1,4-1-1,23 2 140,57-2 0,-69-1-89,-12 1-48,1 0 1,-1-1 0,1 0-1,-1 0 1,1-1 0,-1 1-1,0-1 1,0 0 0,1-1 0,-1 1-1,-1-1 1,1 0 0,0 0-1,-1 0 1,0-1 0,1 0-1,-1 0 1,-1 0 0,1 0-1,-1 0 1,6-9 0,-4 3-29,0 0 0,-1 0 0,0 0 1,-1 0-1,0-1 0,-1 0 0,0 0 1,0 1-1,-1-1 0,0-14 0,-1 8-2,0-3 0,0 0 0,-6-35 1,4 48 10,0 0 1,0 0 0,0 1 0,-1-1-1,1 1 1,-2-1 0,1 1-1,-1 0 1,0 1 0,0-1 0,-9-9-1,8 10 24,0 1-1,0-1 0,-1 1 0,1 0 0,-1 0 1,0 0-1,0 1 0,0 0 0,-1 0 0,1 1 0,-1 0 1,1 0-1,-1 0 0,0 1 0,0 0 0,1 0 1,-11 1-1,17 0-48,-1 0 0,1 0 1,0 0-1,-1 0 0,1 1 0,-1-1 1,1 0-1,0 0 0,-1 0 1,1 1-1,0-1 0,-1 0 0,1 1 1,0-1-1,0 0 0,-1 1 1,1-1-1,0 0 0,0 1 0,-1-1 1,1 1-1,0-1 0,0 0 0,0 1 1,0-1-1,0 1 0,0-1 1,0 0-1,0 1 0,0-1 0,0 1 1,0-1-1,0 1 0,0 0 0,2 16-2124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48.0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21 6323,'0'0'2489,"10"0"-2374,53 0-113,-62 0-34,-3 16-346,2-16 409,-1 1 0,0-1 0,0 0 0,0 0 0,0 0 0,1 0 0,-1 0 0,0 0 0,0 0 0,0 0 0,0 0 0,0 0 0,1-1 0,-1 1 0,0 0 0,0-1 0,0 1 0,1 0 0,-2-1 0,2 1-11,0-1 1,-1 1-1,1 0 1,0 0-1,0 0 1,-1-1-1,1 1 0,0 0 1,0 0-1,0-1 1,-1 1-1,1 0 1,0 0-1,0-1 0,0 1 1,0 0-1,0-1 1,-1 1-1,1 0 1,0-1-1,0 1 0,0 0 1,0-1-1,0 1 1,0 0-1,0-1 1,0 1-1,0 0 0,0 0 1,0-1-1,1 1 1,-1 0-1,0-1 1,0 1-1,0 0 0,0-1 1,0 1-1,1 0 1,-1 0-1,0-1 0,0 1 1,0 0-1,1 0 1,-1-1-1,0 1 1,0 0-1,1 0 0,-1 0 1,0 0-1,0-1 1,1 1-1,-1 0 1,1 0-1,25-8-1142,-11 5-181,11-6-2288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48.5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185 10 2049,'0'0'5728,"-2"-10"-5229,-13 55-107,8-24-251,-10 37 241,3 0-1,-11 89 0,11 124-105,14-268-277,-1-1 1,1 1 0,0-1-1,0 1 1,1 0-1,-1-1 1,0 1 0,1-1-1,0 1 1,-1-1 0,1 1-1,0-1 1,0 1-1,1-1 1,-1 0 0,0 0-1,1 1 1,-1-1 0,1 0-1,0 0 1,0-1 0,0 1-1,0 0 1,0 0-1,0-1 1,0 0 0,0 1-1,1-1 1,-1 0 0,0 0-1,1 0 1,-1 0-1,1-1 1,-1 1 0,5 0-1,7 1 4,0 0 0,1-1 0,-1-1 1,1-1-1,-1 1 0,16-5 0,-26 4-26,0 0 1,0 0-1,0-1 1,0 0 0,0 0-1,0 0 1,-1 0-1,1-1 1,-1 1 0,1-1-1,-1 0 1,0 0-1,0 0 1,0-1-1,-1 1 1,1-1 0,-1 1-1,0-1 1,0 0-1,0 0 1,2-5 0,-1-1-35,0 1 0,-1-1 0,0 1 0,-1-1 0,0 0 0,0 1 0,-1-1 0,-1-14 0,0 21 52,1 1-1,-1-1 1,0 0-1,0 1 1,0-1 0,0 1-1,0 0 1,0-1-1,-1 1 1,1 0 0,-1 0-1,0 0 1,0 0-1,0 0 1,0 0 0,0 0-1,0 0 1,0 1 0,0-1-1,-1 1 1,1 0-1,0 0 1,-1 0 0,1 0-1,-1 0 1,0 0-1,1 1 1,-4-1 0,-10-2 0,-1 1 0,1 1 0,-26 1 0,26 0 26,-4 0-16,4-1 38,0 1 1,0 1-1,0 0 0,-21 5 1,33-5-74,1 0 1,0-1-1,0 1 1,1 1 0,-1-1-1,0 0 1,0 1-1,0-1 1,1 1-1,-1 0 1,1 0-1,0 0 1,-1 0 0,1 0-1,0 0 1,0 1-1,0-1 1,1 1-1,-1 0 1,0-1-1,1 1 1,0 0 0,0 0-1,0 0 1,0 0-1,0 0 1,0 0-1,0 5 1,1-7-170,0 1 0,0-1 0,0 0 0,0 1 0,0-1 0,0 1 0,0-1 0,1 0 0,-1 1 0,0-1 0,2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0:48.98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185 154 3201,'0'0'2642,"-3"-25"-2333,-11-75-242,14 98-66,0 1 1,-1-1-1,1 1 1,0 0-1,-1-1 1,1 1-1,-1-1 1,1 1-1,-1 0 1,0 0-1,0-1 1,0 1-1,1 0 1,-1 0-1,0 0 1,0 0-1,0 0 1,-1 0-1,1 0 0,-2-1 1,2 2 4,0-1 1,-1 1-1,1 0 1,0 0-1,-1 0 0,1 0 1,0 0-1,-1 0 0,1 0 1,-1 0-1,1 0 1,-2 1-1,-4 1 91,6-2-91,1 0-1,-1 0 1,0 0 0,1 0 0,-1 1 0,1-1 0,-1 0 0,0 0 0,1 1 0,-1-1 0,1 0 0,-1 1 0,1-1-1,-1 1 1,1-1 0,-1 0 0,1 1 0,0-1 0,-1 1 0,1-1 0,-1 1 0,1 0 0,0-1 0,0 1 0,-1-1-1,1 1 1,0 0 0,0-1 0,0 1 0,0 0 0,0-1 0,-1 2 0,1 25 109,0-18-76,0 5 26,-1 4 13,1 1 1,1-1 0,0 0-1,1 0 1,1 0 0,1 0-1,11 30 1,11 6 71,37 54 0,-25-44-63,-34-58-79,-1 0 1,0 0 0,0 0-1,-1 0 1,1 1 0,-1-1-1,-1 1 1,1-1 0,-1 1-1,0 0 1,-1 11 0,0-17-11,0 0-1,0 0 1,-1 1 0,1-1 0,0 0 0,-1 0 0,1 0 0,-1 0 0,1 0-1,-1 0 1,1 1 0,-1-1 0,0-1 0,0 1 0,1 0 0,-1 0 0,0 0 0,0 0-1,0 0 1,0-1 0,0 1 0,0-1 0,0 1 0,0 0 0,0-1 0,-1 0-1,-1 1 1,-35 7-39,34-8 43,-117 4 27,94-4-18,22 0 4,0 0 1,0 0-1,0 0 0,0-1 1,0 0-1,0 0 0,-8-3 1,12 3-5,-1 0 0,0 0 0,0 0 0,1 0 1,-1-1-1,1 1 0,-1 0 0,1-1 0,0 1 0,-1-1 0,1 1 1,0-1-1,0 0 0,0 0 0,0 1 0,1-1 0,-1 0 1,0 0-1,1 0 0,-1 0 0,0-3 0,1 1 13,-1-1 0,1 0 0,0 1 0,0-1 0,0 0 0,0 1 0,1-1-1,0 1 1,0-1 0,0 1 0,0-1 0,1 1 0,0 0 0,0 0 0,0-1 0,0 1 0,1 1 0,0-1-1,-1 0 1,1 1 0,1-1 0,-1 1 0,0 0 0,1 0 0,4-3 0,10-5-29,0 0 0,0 2 1,1 0-1,28-9 0,-38 15 18,199-60-155,-87 29-1261,-9-2-2638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4.07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1 268 9300,'0'0'2545,"187"-140"-3553,-140 120-1425,-14 3-3202</inkml:trace>
  <inkml:trace contextRef="#ctx0" brushRef="#br0" timeOffset="1">462 1 2769,'0'0'8388,"37"194"-8580,-17-114 304,3-7-48,-3-9-64,0-17-272,-3-31-2161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6:28.4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0 115 8404,'0'0'2806,"30"-14"-2565,100-45-71,-114 52-160,1 0 0,-1 1 0,1 0 0,1 2 0,-1 0-1,0 1 1,1 1 0,0 0 0,31 2 0,-48 0-13,1 0-32,0 1-318,-2 6-553,0-2 478,0 0-1,-1 0 0,1 1 0,-1-1 0,0 0 0,-1 0 0,1 0 1,-1 0-1,0 0 0,0-1 0,-4 6 0,-29 31-4624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6:28.7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0 151 6195,'0'0'6787,"127"-23"-6147,-60 3-400,-4-7-208,-6 10-32,-3 0-768,-4-3-2177,-3-6-3154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6:29.20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47 165 3089,'0'0'3052,"6"-17"-1936,17-57 3182,-25 80-3354,-9 22-1536,7-18 955,-10 32-294,2 1 0,2 0 0,2 1 0,1-1 0,3 1 0,0 55 0,4-83-66,1 0 1,0 0-1,1 0 1,0 0-1,1 0 1,1-1-1,8 20 1,-9-28-2,0 0 0,1 0 0,0-1 1,0 1-1,1-1 0,0 0 1,0 0-1,0-1 0,1 1 0,0-1 1,0-1-1,0 1 0,0-1 0,1 0 1,-1 0-1,15 5 0,-9-5 2,0 0-1,0-1 0,0 0 1,1-1-1,-1-1 1,1 0-1,-1 0 0,19-2 1,-23 0-13,0 0 0,1-1 0,-1 0 0,0 0 0,0 0 0,0-1 0,-1 0-1,1-1 1,-1 0 0,1 0 0,-1-1 0,-1 0 0,8-5 0,-6 1-33,1 0 0,-2 0 0,1-1 1,-1 0-1,-1-1 0,1 1 0,-2-1 0,0 0 0,0-1 0,-1 1 0,4-19 0,-2 1 19,-1-2 0,-2 1 0,-1-46 0,-2 61 31,0 0 0,-2-1 0,1 1-1,-2 0 1,0 0 0,-1 0 0,0 1-1,-1-1 1,-1 1 0,-8-16 0,2 7 16,-1 1 0,-1 0 0,-1 1 1,-19-20-1,28 34-11,-1 0-1,0 1 1,0 0 0,-1 0-1,0 1 1,0 0 0,0 0 0,0 1-1,-1 0 1,1 1 0,-1-1 0,0 2-1,0-1 1,-16-1 0,20 3-18,0 1 0,1-1 0,-1 1 0,1 0 0,-1 1 0,1-1 0,-1 1 0,0 0 0,1 0 0,-6 2 0,8-2-8,0 1 1,0-1 0,0 0 0,0 1 0,1-1 0,-1 1 0,1 0 0,-1 0 0,1-1 0,-1 1 0,1 0 0,0 0 0,0 0 0,0 0 0,0 1 0,0-1 0,1 0 0,-1 0 0,1 0 0,-1 1 0,1 3 0,-2 7-451,1 1 1,1 21-1,0-30 160,0-1 0,1 1 0,0 0-1,0-1 1,0 1 0,0-1 0,1 0-1,0 1 1,0-1 0,0 0 0,4 5-1,-2-4-578,1 0 0,0-1 0,1 1 0,9 5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6:29.5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68 5491,'0'0'6128,"2"0"-5974,3 0-154,-2-1-5,0 1 1,-1 0-1,1 1 0,0-1 0,0 0 1,0 1-1,0-1 0,4 3 0,-6-3-6,0 1-1,0 0 0,0 0 0,0 0 1,0 0-1,0 0 0,0 0 0,-1 0 1,1 0-1,0 0 0,-1 0 1,1 0-1,-1 1 0,1-1 0,-1 0 1,1 0-1,-1 1 0,0-1 1,0 0-1,0 0 0,0 1 0,0-1 1,0 0-1,0 2 0,0-2 16,0-1 0,0 1-1,0-1 1,0 1 0,0-1 0,0 1-1,-1-1 1,1 0 0,0 1 0,0-1-1,0 1 1,-1-1 0,1 1-1,0-1 1,0 0 0,-1 1 0,1-1-1,0 0 1,-1 1 0,1-1 0,0 0-1,-1 1 1,1-1 0,-1 0-1,1 0 1,-1 1 0,1-1 0,0 0-1,-1 0 1,1 0 0,-1 0 0,1 1-1,-1-1 1,1 0 0,-1 0 0,1 0-1,-1 0 1,1 0 0,-1 0-1,1 0 1,-1-1 0,1 1 0,-1 0-1,1 0 1,-1-1 0,-5 1 88,5 0 95,1-2 104,-1-6-18,1 5-248,0-1 0,0 1-1,0-1 1,0 1 0,0-1 0,1 1 0,-1-1 0,1 1 0,0-1 0,0 1 0,0-1 0,0 1 0,1 0 0,0 0 0,-1 0 0,1 0 0,0 0 0,4-4 0,-3 4-66,0 0 1,0 0-1,1 1 0,-1-1 1,1 1-1,-1 0 1,1 0-1,0 0 0,7-2 1,23-3-4148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6:30.14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28 4866,'0'0'5683,"0"-8"-4976,0-12-356,0 28-165,0 53-110,2 28 63,4 0 0,3-1 0,5 0-1,3 0 1,47 138 0,-54-199-130,27 49 0,-31-64-8,1-2 0,0 1-1,1-1 1,0 0 0,1-1 0,15 14 0,-19-20-11,0 0 0,0 0 0,1 0-1,0-1 1,-1 1 0,1-2 0,0 1 0,0 0 0,0-1 0,0 0 0,0-1 0,8 1-1,-9-1-12,0 0 0,0 0 1,0-1-1,-1 1 0,1-1 0,0 0 0,0-1 0,0 1 0,-1-1 0,1 0 0,-1 0 0,1 0 0,-1 0 0,0-1 0,6-5 0,-3 0-84,0 0-1,-1-1 1,-1 1 0,1-1-1,-1-1 1,-1 1 0,7-20-1,-3 3-22,-1 0-1,4-29 0,-7 29 119,-1 1 0,-1-1 0,-1 0 0,-1 0 0,-4-33 0,3 57 16,0 0 0,1 0 1,-1-1-1,0 1 1,0 0-1,-1 0 1,1 0-1,0 0 0,-1 0 1,1 1-1,-1-1 1,1 0-1,-1 1 0,0-1 1,0 1-1,0-1 1,0 1-1,0 0 0,0 0 1,0 0-1,0 0 1,0 0-1,0 0 0,-1 1 1,1-1-1,0 1 1,-1-1-1,1 1 0,0 0 1,-3 0-1,-3 0 5,1 0 1,-1 0-1,0 1 0,1 0 0,-1 0 0,1 1 0,0 0 0,-13 5 0,9-1-12,0 0 0,0 1 1,1 0-1,0 1 0,0 0 0,1 1 0,0 0 0,0 0 0,-11 16 0,14-16-6,0 0 0,1 0 1,0 0-1,0 0 1,1 1-1,0-1 0,1 1 1,0 0-1,0 1 0,1-1 1,-1 21-1,3-29-1,-1 1-61,1 0-1,0 1 0,1-1 0,-1 0 1,1 0-1,1 5 0,-2-6-29,1-1-1,-1 0 1,1 0 0,0 0-1,0 0 1,-1 0-1,1 0 1,0-1 0,0 1-1,0 0 1,0 0-1,0-1 1,0 1 0,0 0-1,0-1 1,1 1-1,-1-1 1,0 1 0,0-1-1,0 0 1,2 1-1,45 2-4078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56:30.5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5234,'0'0'2996,"1"24"-2619,42 313 1418,-43-336-1791,56 228 412,-47-202-402,0-1 0,2 1 0,1-2 0,1 0 0,2 0 0,21 28 0,-31-47-11,1 1 1,0-2 0,0 1-1,1-1 1,0 0 0,0 0-1,0 0 1,0-1 0,1-1-1,-1 1 1,1-1 0,15 4-1,-18-6-6,1 0 0,-1 0 0,1 0 0,-1-1 0,0 0-1,1 0 1,-1 0 0,1 0 0,-1-1 0,1 0 0,-1-1-1,0 1 1,1-1 0,-1 0 0,0 0 0,0 0 0,0-1-1,-1 0 1,1 0 0,7-6 0,-4 0-23,0 0 1,-1 0-1,0-1 0,0 1 1,-1-2-1,-1 1 0,1-1 1,-2 0-1,0 0 0,0 0 1,3-17-1,-3 6-19,0-1 0,-1 1 1,-2-1-1,0 0 0,-3-23 1,2 44 46,-1 1 0,1-1 0,0 0 0,-1 1 0,1-1 0,-1 0 0,1 1 1,-1-1-1,0 1 0,0-1 0,0 1 0,0-1 0,0 1 0,0 0 0,0-1 0,0 1 1,0 0-1,-1 0 0,1 0 0,0 0 0,-1 0 0,1 0 0,-1 0 0,1 0 0,-1 1 0,1-1 1,-1 1-1,0-1 0,1 1 0,-1-1 0,-2 1 0,-5-1 17,1 1-1,-1 0 1,1 0-1,-1 1 1,-8 1-1,6 1-8,1 0 0,-1 0-1,1 1 1,0 0 0,0 1-1,1 0 1,-1 1-1,1-1 1,0 2 0,1-1-1,-16 16 1,8-5 1,0 1-1,1 0 1,1 1-1,-17 31 1,23-33-56,1-1 0,0 1 1,1 0-1,1 0 1,1 1-1,0-1 1,2 1-1,0 0 1,0 35-1,2-4-1937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25.67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129 77 304,'0'0'7206,"-6"-13"-6040,5 12-1146,-1 0 0,1 0 0,0 0 0,-1 1 0,1-1-1,-1 0 1,1 1 0,-1-1 0,1 1 0,-1 0 0,0 0 0,1-1 0,-1 1 0,1 0 0,-1 0 0,0 1-1,1-1 1,-1 0 0,1 0 0,-1 1 0,1-1 0,-1 1 0,1-1 0,-1 1 0,1 0 0,-1-1 0,1 1 0,0 0-1,-1 0 1,1 0 0,0 0 0,0 0 0,0 1 0,0-1 0,0 0 0,0 0 0,-1 3 0,-4 5-59,0 1 0,1 0 0,0 0 0,-5 14-1,6-12 119,-3 6-92,1 1 0,1 0-1,0 0 1,2 0 0,0 0-1,1 1 1,1-1 0,1 1-1,3 34 1,-2-51 19,0 1 0,0 0 0,1 0 1,-1-1-1,1 1 0,0-1 0,0 1 0,0-1 1,0 0-1,0 0 0,1 0 0,-1 0 0,1 0 1,0 0-1,0-1 0,0 0 0,0 1 0,1-1 0,-1 0 1,0 0-1,1-1 0,0 1 0,-1-1 0,8 2 1,4 1 55,1-1-1,0-1 1,0-1 0,26 0 0,-40-1-59,0 0 0,0 0 0,0-1 0,0 1 1,1 0-1,-1-1 0,0 0 0,0 1 0,0-1 0,0 0 0,0 0 0,0 0 0,-1 0 0,1-1 0,0 1 1,-1 0-1,1-1 0,2-2 0,-1 0-3,0 0 1,-1 0 0,0 0 0,0 0-1,0 0 1,0-1 0,-1 1-1,2-7 1,1-9-6,-2 0 0,0 0-1,-2-25 1,0 34 9,0-27-26,-6-52 0,3 75 75,0 0 1,-1 0 0,0 0-1,-1 1 1,0 0-1,-11-18 1,11 20 154,5 11-212,0 0 1,0 0 0,0 0 0,-1 0 0,1 0-1,-1 0 1,1 0 0,0 0 0,-1 0 0,0 1 0,1-1-1,-1 0 1,1 0 0,-1 0 0,0 1 0,0-1-1,1 0 1,-1 1 0,0-1 0,0 0 0,0 1 0,0-1-1,0 1 1,-1-1 0,2 3-27,-1-1-1,0 0 1,1 1-1,-1-1 1,1 1 0,0-1-1,-1 1 1,1-1 0,0 1-1,0-1 1,0 1-1,0-1 1,0 1 0,1 2-1,-1 0-95,0 10-248,-1-7-384,1 0 0,0-1 0,0 1 0,1 0 0,2 9 0,11 8-3892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26.04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6259,'0'0'4087,"1"11"-4266,2-7 173,-1 0-1,0-1 0,1 1 1,0-1-1,5 5 0,-6-6-59,0-1 0,0 1 0,0 1 0,0-1 0,-1 0-1,1 0 1,0 1 0,-1-1 0,0 1 0,1-1 0,-1 1 0,0 0 0,0-1-1,0 1 1,-1 0 0,1 0 0,-1-1 0,1 6 0,-20-1 664,13-5-816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26.50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 48 6707,'0'0'4002,"-2"-9"-3589,-5-29-196,6 131-479,1-60 341,8 183 275,-5-190-336,1 0 0,1 0 0,2-1 1,0 0-1,2 0 0,16 31 0,-22-49-23,1 0 0,0 0-1,1 0 1,-1-1-1,1 0 1,1 0 0,-1 0-1,10 7 1,-10-10-25,0 0 1,0 0-1,0 0 1,1-1-1,-1 1 1,1-1-1,0-1 1,-1 1-1,1-1 1,0 0-1,0 0 1,6-1-1,-6 1-17,1-1 1,-1 0-1,0-1 0,1 1 0,-1-1 1,0 0-1,1-1 0,-1 0 0,0 0 1,0 0-1,0-1 0,-1 1 1,8-6-1,-9 5 31,-1 0 0,1-1 0,0 1 0,-1-1 0,0 0 0,0 0 0,0 0 0,0-1 0,-1 1 0,1-1 0,-1 1 0,0-1 0,-1 0 0,1 0 0,-1 0 0,0 0 0,1-5 0,-1 0-2,0 1 0,0-1 0,-1 1 0,0-1-1,0 1 1,-3-15 0,2 20 17,0 1 1,0 0-1,0 0 0,-1 0 1,1 0-1,-1 0 1,1 1-1,-1-1 0,0 0 1,0 1-1,0-1 0,0 1 1,-1-1-1,1 1 0,-1 0 1,1 0-1,-1 0 1,0 1-1,0-1 0,0 1 1,-4-2-1,-4 0 14,1 0 0,-1 1 0,0 0 0,0 1-1,0 0 1,-18 1 0,23 0-20,6 0 2,-1 0 0,1 0 1,-1 0-1,0 0 1,1 0-1,-1 1 0,1-1 1,-1 0-1,0 0 1,1 0-1,-1 1 0,1-1 1,-1 0-1,1 1 1,-1-1-1,1 0 0,-1 1 1,1-1-1,0 1 0,-1-1 1,1 1-1,-1-1 1,1 1-1,0-1 0,-1 1 1,1-1-1,0 1 1,0-1-1,0 1 0,-1 0 1,1-1-1,0 1 1,0 1-1,0 24-651,1-20 252,-1-6 287,0 1 0,0 0 0,0 0 0,0-1 0,0 1 0,0 0 0,1-1 0,-1 1 0,0 0-1,0-1 1,1 1 0,-1 0 0,0-1 0,1 1 0,-1-1 0,0 1 0,1 0 0,3 2-703,28 3-3992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26.86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57 1 6003,'0'0'3175,"0"2"-2893,-2 10-263,0 1 0,1 0-1,1-1 1,1 20 0,0 2 106,-2 9 102,0-10-124,1-1 0,2 1 0,8 47-1,-8-72-93,0 0-1,0 0 1,1 0-1,0 0 0,0 0 1,1-1-1,0 1 1,0-1-1,1 0 0,0 0 1,0-1-1,0 1 0,1-1 1,0 0-1,0-1 1,1 1-1,0-1 0,12 6 1,-11-7 3,0-1 0,1 0 0,0-1 0,0 0 0,-1-1 1,1 0-1,0 0 0,0-1 0,17-1 0,-5 1 78,-18 0-84,0 0 0,0 0 0,0 0 0,0 0 0,0-1 0,0 1 0,0-1 0,0 0 0,0 0 0,-1 0 0,1 0 0,0 0 0,-1 0 0,1-1 0,-1 0 0,5-3 1,-5 3 9,0-1 1,0 0-1,-1 0 1,1 1-1,-1-1 1,0 0 0,0 0-1,0 0 1,0 0-1,0-1 1,-1 1-1,1 0 1,-1 0 0,0 0-1,0-5 1,0 6-3,0 0 1,1 0-1,-1 0 1,0 0-1,0 0 1,-1 0-1,1 0 1,0 0-1,-1 0 1,1 0-1,-1 1 1,1-1-1,-1 0 0,0 0 1,0 0-1,0 1 1,0-1-1,-2-2 1,0 2 3,0 1-1,0 0 1,-1 0 0,1 0 0,0 1-1,0-1 1,-1 1 0,1 0 0,0 0-1,0 0 1,-5 0 0,-1 0-32,-1 0 1,1 1-1,-1 0 1,1 0-1,0 1 1,-1 0-1,1 1 1,0 0-1,0 0 1,0 1-1,1 0 1,-1 1-1,1-1 1,0 2 0,1-1-1,-15 14 1,-1 4-807,0 1 0,-33 46 0,21-16-3569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4.48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9444,'0'0'641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36.6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11701,'0'0'96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37.01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 27 9092,'0'0'1169,"-30"-27"-2146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37.3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 8 7379,'0'0'4002,"-10"-7"-4162,10 27 80,34 3-272,-1-13-3138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31:08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21 2945,'0'0'1900,"-16"-2"4725,11 1-7114,2 0 472,0 0-1,-1 1 1,1 0-1,-1-1 1,1 1-1,-1 0 1,-5 2 0,-1-2-23,6 1 37,0-1-1,0 1 0,0 0 1,0 0-1,0 0 0,0 0 0,0 1 1,0-1-1,1 1 0,-1 0 1,0 1-1,1-1 0,0 0 1,-1 1-1,1 0 0,0 0 1,0 0-1,1 0 0,-1 0 1,-2 5-1,-32 46 4,33-47 5,0 0 0,0 0 0,0 0 1,1 0-1,0 0 0,1 1 0,-1-1 0,1 1 0,-1 15 0,1 4 20,2 42-1,0-29 95,2-34-114,0-1 0,1 0 0,-1 0 0,1 0 0,0-1 0,1 1 0,-1-1 0,7 7 0,-5-4 6,0-1 9,1 1 1,0-1-1,0 0 1,9 7 0,-12-11-19,0 0 1,0 0 0,1-1 0,-1 1 0,0-1 0,1 0 0,-1 0 0,0 0 0,1 0 0,-1 0 0,1-1 0,5 1 0,10-1 77,-9 0-20,-1 0 0,0 0 0,1-1 0,10-2 1,-17 2-53,0 0 1,1 0 0,-1 0 0,0-1-1,0 0 1,0 1 0,0-1-1,-1 0 1,1 0 0,0 0 0,-1-1-1,1 1 1,-1-1 0,0 0 0,2-2-1,2-4 18,0 0-1,-1-1 0,0 0 0,-1 0 0,0 0 1,-1 0-1,0 0 0,3-18 0,-3-2 13,0-53 0,-4 65-63,2 11 35,-2-1 0,1 0 1,-1 1-1,0-1 0,-1 1 1,1-1-1,-2 1 0,1 0 1,-1 0-1,0 0 0,0 0 1,-1 1-1,0-1 0,-5-6 1,9 13-4,-5-5 64,1 1-1,-1-1 1,1 1-1,-1 0 1,0 1-1,0-1 0,-1 1 1,1 0-1,-8-3 1,2 2-40,0 0-1,-1 0 1,1 1 0,-1 1-1,0 0 1,0 0 0,-14 0-1,24 2-41,1 0-1,-1 0 0,0 0 0,0 1 0,1-1 1,-1 0-1,0 1 0,1-1 0,-1 1 1,1-1-1,-1 1 0,0 0 0,1 0 0,0-1 1,-1 1-1,1 0 0,-3 3 0,2-2-33,1 1 0,-1-1 0,0 1-1,1 0 1,0 0 0,0-1 0,-1 1-1,2 0 1,-2 5 0,0 30-3514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48.0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72 10 4818,'0'0'3388,"-2"-2"-3276,-5-5 65,4 7 170,1 20-56,2-15-396,1 84 131,-6 182 68,1-225-62,-1 1 0,-3 0 0,-24 77 0,29-112 759,3-23 272,-1-17-455,0 9-509,1 1-1,3-20 1,-2 32-106,0 0 1,0 1 0,1-1-1,-1 1 1,1-1 0,0 1-1,1 0 1,0 0-1,-1 0 1,2 0 0,3-5-1,-3 5-6,0 1 0,0 0 0,1 0-1,-1 0 1,1 0 0,0 1 0,0 0-1,0 0 1,1 0 0,-1 1 0,11-4-1,-6 4-27,0 0-1,1 1 0,0 0 0,-1 0 0,21 3 0,-27-1 28,0 0 1,0 0 0,0 1 0,0-1 0,0 1 0,0 0 0,0 0 0,-1 1-1,1-1 1,-1 1 0,0 0 0,1 0 0,-1 0 0,0 0 0,-1 0 0,1 1-1,-1-1 1,4 8 0,3 3 6,-1 1 0,-1 0 0,9 27 0,-12-23-17,-1 0 0,0 0 0,-1 0 0,-1 0 0,-2 29 0,0-11-894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48.37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12 5394,'0'0'4845,"4"-2"-4583,12-7-54,-16 9-208,0 0 1,0 0-1,0 0 0,1 0 1,-1 0-1,0 0 1,0 0-1,0 0 0,0 0 1,1 0-1,-1 0 1,0 0-1,0 0 0,0 0 1,0 0-1,0 0 1,1 0-1,-1 0 0,0 0 1,0 0-1,0 0 0,0 0 1,0 0-1,1 0 1,-1 0-1,0 1 0,0-1 1,0 0-1,0 0 1,0 0-1,0 0 0,0 0 1,1 0-1,-1 0 1,0 1-1,0-1 0,0 0 1,0 0-1,0 0 0,0 0 1,0 0-1,0 1 1,0-1-1,0 0 0,0 0 1,0 0-1,0 0 1,0 1-1,0-1 0,0 0 1,0 0-1,0 0 1,0 0-1,0 0 0,0 1 1,0-1-1,0 0 1,0 0-1,0 0 0,0 0 1,0 0-1,-1 1 0,1 2-16,8 79-23,11 184 350,-20-266-365,1 1-1,0-1 1,0 1-1,0-1 1,0 1-1,0-1 1,0 1-1,0-1 1,0 0 0,0 1-1,1-1 1,-1 1-1,0-1 1,0 1-1,0-1 1,0 1-1,1-1 1,-1 0-1,0 1 1,1-1 0,-1 1-1,0-1 1,1 0-1,-1 1 1,0-1-1,1 0 1,-1 1-1,0-1 1,1 0 0,-1 0-1,1 0 1,-1 1-1,1-1 1,-1 0-1,0 0 1,1 0-1,-1 0 1,1 0 0,-1 0-1,1 0 1,-1 0-1,1 0 1,-1 0-1,1 0 1,-1 0-1,1 0 1,-1 0-1,1 0 1,-1 0 0,0 0-1,1-1 1,-1 1-1,1 0 1,-1 0-1,1-1 1,-1 1-1,0 0 1,1-1 0,-1 1-1,0 0 1,1-1-1,-1 1 1,0 0-1,0-1 1,1 0-1,15-24-3562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48.87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 26 416,'0'0'8764,"0"-2"-8630,0 1-127,0 0 0,0 1 0,-1-1 1,1 1-1,0-1 0,0 0 1,1 1-1,-1-1 0,0 1 0,0-1 1,0 0-1,0 1 0,0-1 1,1 1-1,-1-1 0,0 1 0,1-1 1,-1 0-1,0 1 0,1-1 1,-1 1-1,0 0 0,1-1 0,-1 1 1,1-1-1,-1 1 0,2-1 1,20-6 62,-15 7-86,1 0-1,-1 0 1,1 0-1,13 3 1,-20-2 10,0-1 1,0 1-1,1-1 1,-1 1-1,0-1 1,0 1-1,0 0 1,0 0-1,0-1 1,0 1-1,-1 0 1,1 0 0,0 0-1,0 0 1,-1 0-1,1 0 1,0 0-1,-1 0 1,1 1-1,-1-1 1,1 0-1,-1 0 1,0 0-1,1 2 1,2 33-30,-3-29 44,1 5 3,0 0 0,-1 0 0,-1-1 0,0 1 0,0 0 1,-1 0-1,-1-1 0,0 1 0,-1-1 0,0 0 0,0 0 0,-1 0 0,-1-1 0,-7 12 0,-5 4-6,8-14 7,2 0-1,-1 0 0,2 1 1,0 1-1,-11 27 0,18-41-7,0 0-1,0 1 0,0-1 0,0 0 0,0 0 1,0 0-1,0 1 0,0-1 0,0 0 0,0 0 1,1 0-1,-1 0 0,0 1 0,0-1 0,0 0 1,0 0-1,0 0 0,0 0 0,1 1 0,-1-1 1,0 0-1,0 0 0,0 0 0,0 0 0,1 0 1,-1 0-1,0 0 0,0 0 0,0 1 0,1-1 1,-1 0-1,0 0 0,0 0 0,0 0 0,1 0 0,-1 0 1,0 0-1,0 0 0,0 0 0,1-1 0,12 1 73,-10 0-29,10-2 46,0-1 0,0 0 1,0 0-1,0-1 1,14-7-1,8-3-26,98-33-943,-98 31-1966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49.25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7684,'0'0'2849,"53"3"-2673,-23-3-160,7 0 16,0 0 64,-7 0-96,-3 0-112,-17 4-1537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49.59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44 3298,'0'0'8836,"177"-30"-8836,-124 27 0,-3-1-433,-13-2-3825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51.93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 12 4482,'0'0'4741,"-3"-2"-4477,-8-7-115,9 8-141,1 8-50,1 20-64,11 237 97,-7-233 21,2 20 19,2 0 1,20 69 0,-27-117-33,0 0-1,0 0 1,0-1 0,1 1 0,-1 0 0,1-1 0,0 1 0,0-1 0,-1 0-1,2 0 1,-1 1 0,3 1 0,-4-3 0,-1-1 0,1 0-1,0 1 1,-1-1 0,1 0 0,0 0 0,-1 1-1,1-1 1,0 0 0,-1 0 0,1 0 0,0 0-1,0 0 1,-1 0 0,1 0 0,0 0 0,0 0-1,-1 0 1,1 0 0,0-1 0,0 1 0,1-1 3,-1 0 0,0 0 0,1 0 0,-1 0 0,0 0 0,0-1 0,0 1 0,0 0-1,0-1 1,0 1 0,0 0 0,0-1 0,0-2 0,15-36 170,15-64 0,-5 13-38,-26 90-137,0 1 0,0-1 1,1 0-1,-1 1 0,0-1 1,0 0-1,0 1 0,1-1 0,-1 1 1,0-1-1,0 1 0,1-1 0,-1 0 1,1 1-1,-1-1 0,0 1 0,1 0 1,-1-1-1,1 1 0,-1-1 0,1 1 1,-1 0-1,1-1 0,0 1 1,-1 0-1,1-1 0,-1 1 0,1 0 1,0 0-1,-1 0 0,1 0 0,-1-1 1,1 1-1,0 0 0,-1 0 0,1 0 1,0 0-1,-1 1 0,1-1 0,0 0 1,-1 0-1,1 0 0,-1 0 1,1 1-1,0-1 0,-1 0 0,1 0 1,-1 1-1,1-1 0,-1 1 0,1-1 1,-1 0-1,1 1 0,-1-1 0,1 1 1,-1 0-1,6 5-57,0 0 0,-1 0 0,8 12 0,-7-9 34,3 3 13,0-1-1,1 0 0,0-1 0,19 14 0,-24-20 5,0-1 0,1 1 0,0-1 0,-1 0 0,1 0 0,1-1 0,-1 0 0,0 0 0,0 0 0,1-1 0,-1 1 0,11-1 0,-17-1 8,1 0 0,-1 0 0,1 0 0,0 0 0,-1 0 0,1 0 0,0-1 0,-1 1 1,1 0-1,-1 0 0,1-1 0,0 1 0,-1 0 0,1-1 0,-1 1 0,1 0 0,-1-1 0,1 1 1,-1-1-1,0 1 0,1-1 0,-1 1 0,1-1 0,-1 1 0,0-1 0,1 1 0,-1-1 0,0 0 0,0 1 1,1-1-1,1-22 120,-2 16-74,1-10 92,-1 0 0,-1 1 0,0-1 0,-1 1-1,0-1 1,-2 1 0,0 0 0,-1 0 0,0 0 0,-1 0 0,-1 1 0,-1 0 0,0 1 0,-11-16 0,17 28-609,4 34-4005,6 9 1116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4.90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9492,'0'0'1281,"12"40"-1503,130 454 297,-30 1 35,-108-461 14,0 51 0,-8-160 4,-22-117 0,10 88-99,-6-66 3,0-211 0,22 380-49,0 0-1,0-1 1,0 1 0,1 0-1,-1 0 1,0-1-1,1 1 1,-1 0 0,0 0-1,1 0 1,0-1-1,-1 1 1,1 0 0,0 0-1,-1 0 1,1 0-1,0 0 1,0 0 0,0 0-1,0 1 1,2-3-1,-1 2 0,1 0 0,0-1 0,-1 1 0,1 0-1,0 0 1,0 1 0,0-1 0,0 1 0,3-1-1,5 1-23,0 0-1,0 0 0,0 2 0,13 2 0,-19-3 26,-1 1 0,1 0 0,0 0 0,-1 0 0,1 0 0,-1 1 0,0 0-1,0 0 1,0 0 0,0 0 0,-1 1 0,1 0 0,-1-1 0,0 1 0,0 1 0,0-1 0,-1 0 0,1 1 0,-1-1-1,0 1 1,0-1 0,-1 1 0,1 0 0,0 5 0,-1-4 1,0 0 0,0-1 0,0 1 0,-1 0 0,1 0 0,-1 0 0,-1-1 0,1 1 0,-1 0 0,0 0 0,-1-1 0,1 1 0,-1-1 0,0 1 0,-1-1 0,1 0 0,-1 0 0,0 0 0,0 0 0,0 0 0,-5 4 0,-2 0 18,1-2 0,-1 1-1,0-1 1,-1-1 0,1 0 0,-1 0-1,-1-1 1,-19 6 0,12-5-19,-1-2 1,1-1-1,-1 0 1,-36 0-1,52-3-76,0 0 0,-1 0 0,1 0 0,0 0 0,-1-1 0,1 0 0,0 0-1,-1 0 1,1 0 0,-5-3 0,4 0-258,0 0 1,0 0-1,1-1 1,0 0-1,0 0 1,0 0-1,-4-7 0,7 11 315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52.30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87 7491,'0'0'1996,"10"-13"-1860,33-39-136,-41 49 2,1 1 0,0 0 0,0 0 0,0 0 1,1 0-1,-1 1 0,0-1 0,1 1 0,-1 0 0,1 0 0,-1 0 0,1 0 0,-1 1 0,1-1 1,0 1-1,-1 0 0,1 0 0,0 1 0,5 0 0,8 0-12,-13-1-4,-1 0-1,1 0 1,0 0-1,-1 0 1,1 1 0,-1 0-1,1-1 1,-1 1-1,1 1 1,-1-1 0,6 3-1,-7-2 12,0 0 0,0 0 0,0 0 0,-1 0 0,1 0 0,-1 0 0,1 0 0,-1 1 0,0-1 0,0 1 0,0-1 0,0 0 0,-1 1 0,1 0 0,0-1 0,-1 1 0,0 2 0,2 4-2,-1 0-1,-1 0 0,1 0 0,-2 1 1,1-1-1,-1 0 0,-1 0 0,1 0 1,-2 0-1,1-1 0,-1 1 0,0-1 0,-1 1 1,0-1-1,0 0 0,-1 0 0,0-1 1,-9 10-1,-3 4 67,-1-1-1,-1-1 1,-21 20 612,50-38-577,12 0-143,6-1-317,0-2-1,0 0 1,0-2-1,-1-1 0,41-13 1,-16-1-4278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57.0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1 103 2977,'0'0'3365,"9"-12"-3067,31-38 65,-37 46-280,0 1-1,0 0 0,0 0 0,0 0 1,1 0-1,-1 0 0,1 1 1,0-1-1,0 1 0,0 0 1,0 0-1,0 0 0,7-1 1,-4 2-53,0 0 0,1 1 0,-1 0 0,0 0 0,14 2 0,-12-1-26,-5 0-4,1 1 0,0-1-1,0 1 1,-1 0 0,1 0 0,-1 0 0,1 1 0,-1-1 0,0 1 0,0 0-1,0 0 1,-1 1 0,1-1 0,-1 1 0,0 0 0,0 0 0,0 0 0,0 0 0,-1 0-1,1 1 1,1 6 0,2 2-9,-1 0-1,0 0 1,-1 1-1,-1 0 1,0 0-1,1 22 0,-2-17 14,-1 3-10,0-1 0,-3 38 0,1-54-10,0 1 1,0-1 0,0 0-1,-1 1 1,1-1 0,-1 0 0,0 0-1,-1 0 1,1-1 0,-1 1-1,0-1 1,0 1 0,0-1 0,-1 0-1,0 0 1,-5 4 0,3-3 10,0-1 1,-1 0-1,0 0 0,0 0 1,0-1-1,0 0 1,-1-1-1,1 0 1,-1 0-1,0 0 0,1-1 1,-1 0-1,-14 0 1,21-1-44,-1 0-1,0 0 1,1 0 0,-1-1 0,1 1 0,-1 0 0,1 0 0,-1-1 0,1 1 0,-1-1-1,1 1 1,0-1 0,-1 0 0,1 0 0,0 0 0,-1 1 0,1-1 0,0 0-1,0 0 1,0-1 0,0 1 0,0 0 0,0 0 0,0 0 0,-1-3 0,1 0-350,-1-1 1,1 1-1,-1-1 0,1 0 1,1 0-1,-1-8 1,0-27-3021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57.3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154 14 4674,'0'0'4666,"-1"-2"-4407,0 1-250,1 0-1,0 1 1,-1-1-1,1 0 1,-1 0-1,1 1 1,-1-1-1,1 1 1,-1-1 0,0 1-1,1-1 1,-1 1-1,0-1 1,1 1-1,-1-1 1,0 1-1,0 0 1,1-1 0,-1 1-1,0 0 1,0 0-1,1 0 1,-1-1-1,0 1 1,0 0-1,0 0 1,0 0-1,-1 1 1,0-1-1,0 1 1,0 0-1,0 0 1,0 0-1,0 0 1,1 0-1,-1 0 1,0 1-1,0-1 1,-2 4-1,-6 6 30,1 1-1,-13 21 0,19-28-4,-6 9-14,1 1 0,1 1 0,0-1 0,1 1 0,1 0 1,0 1-1,-2 17 0,2 4-42,1 1 1,3 38-1,0-67 11,2-1 1,-1 1-1,1-1 0,1 0 0,0 1 1,0-1-1,6 16 0,-5-20-55,-1 0-1,1-1 0,0 1 1,0-1-1,1 0 0,-1 0 1,1 0-1,0 0 0,0-1 1,0 1-1,1-1 0,-1 0 0,1 0 1,-1-1-1,7 3 0,-1-1-432,0-1-1,0-1 1,0 1-1,0-2 1,0 1-1,0-2 1,16 0-1,27 0-3768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57.76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6947,'0'0'3090,"0"157"-2946,0-121-48,0-2-80,0-4-32,0-7-144,0-3-1057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58.13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5699,'0'0'4236,"2"7"-4086,16 139-732,-1 201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1:58.46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24 6787,'0'0'4002,"111"-17"-3986,-61 14 16,7-1 0,9 4-32,1 0 112,0 0-112,-7 0-144,-3 0-576,-4 0-753,-6 0-928,-7 0-2625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01.0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16 3970,'0'0'4388,"0"-4"-4091,0-8-250,0 19-87,0 28-74,3 87 194,28 179 0,-31-297-80,8 27-28,-7-30 28,-1 0-1,1 0 1,0 0-1,-1-1 1,1 1-1,0 0 1,0 0-1,-1 0 1,1-1 0,0 1-1,0 0 1,0-1-1,0 1 1,0-1-1,0 1 1,0-1-1,0 0 1,0 1-1,0-1 1,0 0-1,0 0 1,0 1-1,0-1 1,0 0-1,2 0 1,-2-1 7,0 1 0,-1 0 0,1-1 0,0 1 0,0-1 0,0 1 0,0-1 1,0 1-1,0-1 0,-1 1 0,1-1 0,0 0 0,-1 1 0,1-1 0,0 0 0,-1 0 0,1 0 0,0-1 0,11-20 52,-10 16-52,6-11 19,11-18 41,-18 34-76,0 1 0,0-1-1,0 1 1,-1-1-1,1 0 1,0 1 0,1 0-1,-1-1 1,0 1-1,0 0 1,0-1 0,0 1-1,0 0 1,0 0-1,0 0 1,0 0 0,0 0-1,1 0 1,-1 0-1,1 1 1,23 6-92,-17-1 94,0 0 0,0 0 0,-1 1 0,9 10 0,20 18 4,-28-29-21,0-1 1,0 1-1,0-1 0,1-1 0,-1 0 0,1 0 0,0 0 1,0-1-1,0-1 0,1 0 0,-1 0 0,1 0 0,-1-1 1,13-1-1,-21 0 9,1 0 1,-1 0 0,0 0-1,0-1 1,0 1 0,0 0-1,0-1 1,1 1 0,-1-1 0,0 1-1,0-1 1,0 1 0,0-1-1,0 0 1,0 0 0,-1 0-1,1 1 1,0-1 0,0 0-1,0 0 1,-1 0 0,1 0-1,-1 0 1,1 0 0,-1 0-1,1 0 1,-1-1 0,1 1-1,-1 0 1,0 0 0,1-2-1,0-6 40,0 1 1,-1 0-1,0-14 0,0 10-6,-1-6 211,0 1 0,-2-1 1,1 1-1,-8-25 0,-28-63 842,10 27-753,27 76-460,1 6-446,0 1 151,1 1-1,-1 0 1,1-1-1,1 1 0,-1-1 1,1 0-1,3 10 1,16 19-3366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01.70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 10 1777,'0'0'6520,"0"-9"-6448,0 19-139,6 185-335,-6-194 386,0 0 0,-1 0 1,1 0-1,0 0 1,-1 0-1,1 0 0,-1-1 1,0 1-1,1 0 1,-1 0-1,0-1 0,1 1 1,-1 0-1,0-1 1,0 1-1,1 0 0,-3 0 1,-2 3 75,14-2 419,38-2-545,42 0-103,-30 0-4166,-58-3 4223,0 1-1,0-1 1,0 0-1,-1 1 1,0-1-1,1 0 1,-1 0-1,0 1 1,0-1-1,-1-5 1,1 3 130,-3-19 3818,4 45-751,3 6-3070,2 0 0,1-1 0,17 41 0,0 2 42,13 75 83,-21-79-1489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02.53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19 5234,'0'0'3613,"4"-3"-3712,-2 1 93,1 0 1,-1 1-1,0-1 0,1 1 1,-1 0-1,1-1 1,-1 1-1,1 0 0,-1 1 1,1-1-1,0 0 0,0 1 1,-1 0-1,1-1 1,0 1-1,0 0 0,-1 1 1,1-1-1,0 0 0,0 1 1,-1-1-1,1 1 0,0 0 1,-1 0-1,1 0 1,2 2-1,3 2 10,-1 0 0,0 0 1,-1 1-1,0 0 0,1 1 0,-2-1 1,1 1-1,-1 0 0,0 0 0,-1 1 0,1 0 1,-1 0-1,-1 0 0,0 0 0,3 9 1,-2-1-7,-1 0 1,0-1 0,-1 1 0,0 0 0,-2 0 0,0 0 0,-3 25 0,2-35-19,0-1 0,-1 1 0,0-1 0,0 0 1,0 0-1,-1 0 0,0 0 0,0 0 0,0 0 0,0-1 1,-1 1-1,-8 7 0,7-7-230,-1 0-1,0 0 1,0-1 0,0 0-1,0 0 1,-1-1-1,1 1 1,-1-1 0,-11 3-1,0-4-2489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02.8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70 1 5090,'0'0'2882,"-30"20"-2914,10 13 16,7 4 16,6 3 0,7 0 48,0 0-16,0-3-16,17 3 64,13-6-80,3-11-593,8-13-2640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5.26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9861,'0'0'1323,"9"39"-1585,-4-18 260,8 34 18,2-1 0,2 0 0,34 70 0,-38-97-14,80 150 53,-73-143-43,2 0 0,51 59 0,-64-83-16,0-1 0,1 0 0,0 0 0,1-1 1,0-1-1,0 1 0,0-2 0,22 9 0,-23-11 5,0-1 0,1 0 1,-1-1-1,1 0 0,0-1 0,0 0 1,0-1-1,-1 0 0,1 0 0,21-5 1,-22 3 1,-1-1-1,0 0 1,0-1 0,0 0 0,0-1 0,0 0 0,-1 0 0,0 0 0,0-1-1,-1 0 1,1-1 0,-1 0 0,12-15 0,-11 11-81,0-1 0,0 0 0,-1 0 0,0-1 0,-1 1 0,-1-1 0,0-1 1,-1 1-1,4-18 0,-5 0-134,0 0 1,-3-35-1,0 43 164,0 13 30,0-1 0,-1 1 1,0 0-1,-1 0 0,0 0 1,-1 0-1,-7-17 0,9 23 18,-1 0-1,0 0 1,-1 1-1,1-1 0,0 1 1,-1-1-1,0 1 1,0 0-1,0 0 0,0 0 1,0 1-1,-1-1 1,1 1-1,-1 0 0,1 0 1,-1 0-1,0 0 0,0 1 1,0-1-1,0 1 1,-6-1-1,7 1 2,0 1 0,-1-1 1,1 1-1,-1 0 0,1 0 0,-1 0 1,1 0-1,0 0 0,-1 1 0,1 0 1,0 0-1,-1 0 0,1 0 0,0 0 1,0 1-1,0-1 0,0 1 0,0 0 0,0 0 1,0 0-1,-2 3 0,1-1-2,1 1 0,-1 0 0,1 0 0,0 0 1,1 1-1,-1-1 0,1 1 0,0-1 0,1 1 0,-1 0 0,0 9 0,-1 7 0,1-1 0,1 40 0,1-52 4,1 1-1,0-1 0,1 1 0,0-1 0,0 0 0,1 0 0,0 0 0,9 17 0,-6-18 2,0 0-1,1 0 0,0-1 1,0 0-1,0 0 1,1-1-1,0 0 1,1 0-1,-1 0 1,1-1-1,0-1 1,0 0-1,0 0 1,1-1-1,16 4 1,4 0 5,1-2-1,0-1 1,59 0 0,-58-4-263,56-7 1,-54 0-1009,52-19 0,-85 25 1238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03.2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56 6931,'0'0'1956,"7"-9"-1954,27-27-23,-32 35 19,-1 0 0,1 0 0,0 0-1,0 0 1,-1 0 0,1 0 0,0 0 0,0 0 0,0 1 0,0-1-1,0 1 1,0 0 0,0-1 0,0 1 0,0 0 0,0 0 0,0 0-1,0 0 1,0 1 0,0-1 0,0 1 0,0-1 0,0 1-1,0-1 1,0 1 0,0 0 0,-1 0 0,1 0 0,0 0 0,0 0-1,-1 1 1,1-1 0,-1 0 0,1 1 0,1 1 0,0 4-18,0-1 1,-1 1 0,1-1-1,-1 1 1,-1 0-1,1 0 1,-1-1 0,0 12-1,0 0-155,-1 0 1,-3 23-1,2-35 121,0 1 1,-1-1 0,0 0 0,0 0-1,0 0 1,-1 0 0,0 0 0,0-1-1,-4 7 1,-4 3-120,-24 23 1,-10 13 199,44-50-27,0 0 1,1-1 0,-1 1-1,1 0 1,-1 0 0,1 0 0,-1 0-1,1 0 1,-1 0 0,1 0-1,0 0 1,0 0 0,-1 0 0,1 0-1,0 0 1,0 1 0,0-1-1,0 2 1,1-3 0,-1 1-1,1 0 1,-1-1-1,0 1 1,1 0-1,-1-1 1,1 1-1,-1 0 1,1-1-1,0 1 1,-1-1-1,1 1 1,0-1-1,-1 1 1,1-1-1,0 0 1,0 1 0,-1-1-1,2 0 1,5 2 13,0 0 1,1-1 0,-1 0-1,12-1 1,-3 1 58,216 8-1372,-175-9-4813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05.50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6035,'0'0'2676,"2"10"-2767,24 89 129,-12-48 53,-1 2 1,9 84-1,-19 39-1202,-3-160 149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05.82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77 4258,'0'0'4418,"227"-50"-4370,-144 50 48,8-3-96,-1-7-176,-3-4-2433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12.1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3378,'0'0'272,"6"37"-142,20 124 62,0-30 296,-15-83-340,-3 1 0,5 74 0,-12-83 77,2 16 396,-7 63 0,-7-73-366,5-25-33,6-48 2267,-1 20-2494,1 1-1,-1-1 1,1 0 0,1 0 0,-1 0-1,4-10 1,-2 11 6,1 1-1,0-1 1,1 1-1,0-1 1,-1 1-1,2 0 1,-1 1-1,10-9 1,43-30 10,-50 40-28,-1 0 0,1 1 0,-1 0-1,1 0 1,0 1 0,0 0 0,0 0-1,0 1 1,0-1 0,0 1 0,11 2 0,4-1 10,-20-1 1,0 0 1,-1 0-1,1 1 1,0-1-1,0 1 1,-1-1-1,1 1 1,0 0-1,-1-1 1,1 1-1,-1 0 1,1 0-1,-1 0 1,1 1-1,-1-1 1,1 0-1,-1 0 1,0 1-1,0-1 1,0 1-1,0-1 1,0 1-1,0-1 1,0 1-1,-1 0 0,1-1 1,0 1-1,-1 0 1,1 0-1,-1 0 1,0-1-1,0 3 1,2 10-14,-1-1 0,0 1 0,-2 18 0,0-12-9,2-16 15,-1 1 1,0 0-1,-1-1 0,1 1 0,-1-1 0,0 1 0,0-1 0,0 1 0,-1-1 1,1 0-1,-1 1 0,0-1 0,0 0 0,-1 0 0,1 0 0,-1-1 0,0 1 1,0 0-1,0-1 0,0 0 0,-1 0 0,-3 3 0,-1-1-7,0 0-1,1-1 1,-2 0 0,1 0-1,0-1 1,-1 0-1,1 0 1,-13 1-1,-1-1-21,-1-1-1,-25-1 0,47-1 28,0 0 0,0 0 0,-1 0 0,1 0 0,0 0 0,0-1 0,-1 1 0,1 0 0,0-1 0,0 1 0,0-1 0,-1 1 0,1-1 0,0 0 0,0 1 0,0-1 0,0 0 0,0 0 0,0 0 0,0 0 0,1 0 0,-1 0 0,0 0 0,0 0 0,1 0 0,-1 0 0,1 0 0,-1 0 0,0-2 0,0-3-367,0 0 0,0 0 0,0 0 0,1 1 0,0-8 0,0-11-2460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12.44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3458,'0'0'6050,"-4"36"-6162,4 1 96,0 10 16,0 6 48,0 4 0,0 0 16,0 0 0,0-10-48,0-4-16,4-13 0,-1-10-1712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13.40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7860,'0'0'1952,"130"0"-2144,-83 0 240,-7 0-48,-10 0-928,-10 0-2305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13.7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27 4802,'0'0'3506,"120"0"-3154,-46 0-256,3-7-96,-4-13-1697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15.42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188 38 6723,'0'0'1740,"-11"-8"-1604,-34-19-115,45 27-22,-1-1 0,1 1 0,-1 0 0,1-1 0,-1 1 0,0 0 0,1 0 0,-1 0 0,1-1 0,-1 1-1,0 0 1,1 0 0,-1 0 0,0 0 0,1 0 0,-1 0 0,0 0 0,1 0 0,-1 0 0,1 1 0,-1-1 0,0 0 0,1 0 0,-1 0 0,1 1 0,-1-1 0,0 0 0,1 1 0,-1-1 0,1 1 0,-1-1 0,1 0 0,0 1 0,-1-1 0,1 1-1,-1-1 1,1 1 0,0-1 0,-1 1 0,1 1 0,-18 30 17,2 1-1,2 0 0,1 1 1,1 0-1,2 2 0,1-1 1,-4 42-1,8 45 14,5-117-33,0 0-1,0 0 0,1-1 1,-1 1-1,1 0 0,0-1 1,1 1-1,-1-1 0,1 1 1,-1-1-1,5 8 0,-3-9 2,-1-1-1,0 1 1,1-1-1,-1 1 1,1-1-1,0 0 1,0 0-1,0 0 1,0-1-1,0 1 1,0-1-1,1 1 1,-1-1-1,0 0 1,7 1-1,8 1 42,-1 0 0,1-2-1,-1 0 1,1-1 0,-1 0 0,29-6-1,-41 5-18,0-1-1,0 1 0,0-1 0,-1-1 1,1 1-1,-1 0 0,1-1 0,-1 0 1,0 0-1,0-1 0,0 1 0,-1-1 1,1 0-1,-1 1 0,0-2 1,0 1-1,0 0 0,0-1 0,-1 1 1,0-1-1,0 1 0,0-1 0,2-9 1,-1-2 20,1-1 1,-2 0-1,0 1 1,-1-1-1,-1 0 1,-2-17-1,0 22-29,-1 1-1,0 0 0,-1 0 0,0 1 0,0-1 0,-1 1 1,-1 0-1,1 0 0,-2 0 0,1 1 0,-1 0 0,-1 0 1,0 1-1,0 0 0,-11-8 0,3 8-116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15.76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44 41 9204,'0'0'2529,"-43"-27"-2881,79 14-6035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16.09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1 121 5827,'0'0'3164,"3"-18"-3082,13-57-66,-16 74-16,1-1 0,-1 1 0,1-1 0,0 1 0,-1 0-1,1-1 1,0 1 0,0 0 0,0-1 0,0 1-1,0 0 1,0 0 0,0 0 0,0 0 0,0 0 0,0 0-1,1 0 1,-1 0 0,0 1 0,1-1 0,-1 0-1,1 1 1,-1-1 0,1 1 0,-1 0 0,1-1 0,-1 1-1,1 0 1,-1 0 0,1 0 0,-1 0 0,1 0-1,-1 0 1,1 0 0,-1 1 0,1-1 0,2 1 0,6 0 6,1-1-5,-9 0-2,1-1 0,-1 1 0,1 0 0,-1 0 0,0 0 0,1 0-1,-1 0 1,1 0 0,-1 1 0,0-1 0,1 1 0,-1 0-1,0 0 1,0 0 0,1 0 0,-1 0 0,0 0 0,0 0 0,0 1-1,0-1 1,-1 1 0,1-1 0,2 3 0,0 3-8,-1 0 0,1 0 0,-1 0 0,-1 0 0,1 1 0,-1-1 0,-1 1 0,1-1 0,0 11 0,0 76 6,-3-58-3,1-19 3,-1 0-1,-1 0 0,-1 0 1,0 0-1,-8 20 1,0-6-12,-27 52 0,20-53 36,12-21-19,1 0 1,0 0-1,1 0 0,0 1 1,-5 15-1,9-19-5,4-5-7,19-2 37,0-1 0,0 0 0,32-9 0,68-25-196,-87 24-96,43-15-2232,-8-2-2927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6.6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204 809 5090,'0'0'4392,"-5"-2"-4272,-16-4 56,21 5-173,0 1 1,0 0-1,-1 0 1,1 0 0,0 0-1,0 0 1,-1 0-1,1 0 1,0 0-1,0-1 1,-1 1-1,1 0 1,0 0 0,0 0-1,-1 0 1,1 0-1,0 0 1,0 0-1,-1 1 1,1-1 0,0 0-1,0 0 1,-1 0-1,1 0 1,0 0-1,0 0 1,-1 0-1,1 0 1,0 1 0,0-1-1,0 0 1,-1 0-1,1 0 1,0 1-1,0-1 1,0 0-1,0 0 1,-1 0 0,1 1-1,0-1 1,0 0-1,-9 18-3,2-1 0,0 1 0,1 1 0,1-1 1,0 1-1,-2 28 0,5-38 5,-4 31 7,1 0 0,2-1 0,2 1 1,5 63-1,-3-96-12,0-1-1,0 0 1,1 1-1,0-1 1,0 0 0,0 0-1,1 0 1,0 0-1,0 0 1,1 0 0,-1-1-1,1 0 1,0 0 0,1 0-1,-1 0 1,1-1-1,0 1 1,0-1 0,0 0-1,1-1 1,-1 1 0,1-1-1,0 0 1,0-1-1,0 1 1,0-1 0,8 1-1,-2 0 10,0-2 1,1 1-1,-1-2 0,0 0 0,0 0 0,1-1 1,-1 0-1,21-6 0,-25 5-2,0-1 1,0 0-1,0 0 1,0-1-1,-1 0 1,0-1-1,0 1 0,0-1 1,0-1-1,-1 1 1,0-1-1,0 0 1,7-9-1,-5 2-7,0 0 0,0 0 0,-2-1 0,1 0 0,-2 0 0,0-1 0,0 1-1,-2-1 1,3-16 0,-5 23-3,0-1 0,0 0 0,-1 1 0,0-1 0,0 0 0,-1 1 0,0-1 0,-1 1 0,1-1 0,-2 1 0,1 0-1,-1-1 1,-1 1 0,1 1 0,-1-1 0,-1 0 0,-7-9 0,0 5 0,-1 0 0,0 1 0,-1 1 0,0 0 0,0 1 0,-1 0 0,0 2 0,-1-1 0,0 2 0,-24-7 0,-22-3 39,-88-12 1,146 27-34,-77-12 18,81 13-22,0 0 0,-1 0 0,1 0 0,0 0 1,-1 0-1,1 0 0,0 0 0,0 1 0,-1-2 0,1 1 0,0 0 0,-1 0 0,1 0 1,0 0-1,0 0 0,-1 0 0,1 0 0,0 0 0,-1 0 0,1 0 0,0-1 1,0 1-1,0 0 0,-1 0 0,1 0 0,0 0 0,0-1 0,-1 1 0,1 0 0,0 0 1,0-1-1,0 1 0,0 0 0,0 0 0,-1-1 0,1 1 0,0 0 0,0 0 0,0-1 1,0 1-1,0 0 0,0-1 0,0 1 0,0 0 0,0-1 0,0 1 0,0 0 0,0 0 1,0-1-1,0 1 0,0 0 0,0-1 0,0 1 0,1 0 0,-1 0 0,0-1 1,0 1-1,0 0 0,0 0 0,0-1 0,1 1 0,-1 0 0,0-1 0,22-12-171,220-76 51,-171 61 137,190-65 1,-253 91-22,0 0 0,1 0 1,-1 1-1,1 0 1,0 1-1,15 0 0,-23 0-1,0 1 0,1-1-1,-1 0 1,0 1-1,1-1 1,-1 1-1,0-1 1,1 1-1,-1 0 1,0 0-1,0-1 1,0 1-1,1 0 1,-1 0-1,0 0 1,0 0-1,0 0 1,-1 0-1,1 1 1,0-1-1,0 1 1,9 31-117,-8-25 92,4 32-7,-1 1 0,0 44-1,4 49 112,-7-117-68,2 0 1,-1-1-1,2 0 0,0 0 0,13 27 1,-15-38-6,0-1 1,0 1 0,0-1 0,1 0 0,0 0-1,0 0 1,0 0 0,0-1 0,0 1-1,1-1 1,-1 0 0,1-1 0,0 1-1,0-1 1,0 0 0,0 0 0,0 0 0,0-1-1,1 0 1,-1 0 0,9 0 0,-5 0 5,0-1 0,0 0 0,0-1 1,0 0-1,0 0 0,0-1 1,0 0-1,-1-1 0,1 0 1,-1 0-1,1-1 0,9-6 0,-4 1 14,-1-1 0,-1 0 0,1-1 0,-2 0 0,0-1-1,0-1 1,-1 0 0,0 0 0,-1-1 0,-1 0 0,0 0-1,8-22 1,-7 11-81,-1-1 1,-1 0-1,-1 0 0,-1-1 0,-2 1 0,1-48 0,-4 23 109,0 51-42,0-1 1,0 1-1,0-1 0,0 1 0,0 0 0,-1-1 0,1 1 0,0-1 0,0 1 0,0 0 0,0-1 0,-1 1 0,1-1 1,0 1-1,0 0 0,-1-1 0,1 1 0,0 0 0,-1-1 0,1 1 0,0 0 0,-1 0 0,1-1 0,0 1 0,-1 0 1,1 0-1,0 0 0,-1 0 0,1-1 0,-1 1 0,1 0 0,-1 0 0,1 0 0,0 0 0,-1 0 0,-15 4 37,14-2-53,0 1 1,0 0-1,1-1 0,-1 1 1,1 0-1,0 0 1,0 0-1,0 0 1,0 0-1,0 0 0,0 0 1,1 0-1,0 0 1,0 0-1,0 3 1,0-3 4,-2 13-18,1 1-1,1 0 1,3 21-1,-2-33 20,0 1 0,0-1-1,0 1 1,1-1 0,0 0-1,0 0 1,0 0 0,1 0-1,0 0 1,0 0 0,0-1-1,0 1 1,6 5 0,-3-4 2,1-1 0,-1 0 1,1 0-1,0-1 0,0 1 0,0-1 1,0-1-1,1 0 0,-1 0 1,1 0-1,0-1 0,0 0 1,0 0-1,0-1 0,1 0 0,-1-1 1,0 0-1,0 0 0,0-1 1,1 0-1,8-2 0,-14 2-2,1-1 0,-1 1-1,0-1 1,1 1-1,-1-1 1,0-1 0,0 1-1,0 0 1,0-1-1,-1 1 1,1-1 0,-1 0-1,1 0 1,-1 0-1,0 0 1,0 0 0,0 0-1,-1-1 1,1 1-1,-1 0 1,0-1 0,0 0-1,1-4 1,1-9-76,0 0 0,-1-1 1,-1-30-1,-1 20 48,1-2 28,-2 0 1,-8-56-1,-5 35 62,-3 0 0,-2 1 0,-34-62 0,35 74-25,-17-35 1136,-61-93 457,97 174-1626,2 11-59,1 0-1,0 0 1,2 0-1,9 21 1,-12-31 52,143 372 58,-100-275-50,94 156 1,-140-261-10,63 91 31,-57-84-195,0-1 1,1 0-1,0-1 1,0 1 0,0-1-1,1-1 1,0 1-1,0-1 1,10 4-1,-15-8-184,0 0-1,1 0 1,-1 0-1,0 0 1,1-1-1,-1 0 1,6 0-1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16.4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227 0 8052,'0'0'2321,"0"27"-2737,-10 20 416,-16 10 0,-1-7 0,0-3-129,-3-7-527,3-10-1041,4-13-1600</inkml:trace>
  <inkml:trace contextRef="#ctx0" brushRef="#br0" timeOffset="1">0 124 7732,'0'0'2593,"150"114"-2689,-96-68 144,6 1 0,-3-10 0,0-10-48,-4-21-1185,-9-6-5778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18.50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295 63 4866,'0'0'2505,"-18"-10"-2243,-55-30-1,40 27-27,17 15-122,9 1-63,3-2-22,-1 1 1,1 0-1,0-1 1,0 2-1,0-1 0,0 0 1,0 1-1,1 0 0,-1 0 1,1 0-1,0 0 0,-1 1 1,-2 4-1,-4 6 21,1 0 1,-8 19-1,16-32-48,-8 18 27,0 2-1,1-1 0,1 1 0,1 0 0,1 0 1,1 1-1,1 0 0,1 0 0,1-1 0,2 34 1,-1-53-28,0 1 0,0-1 0,0 1 0,1-1 0,-1 0 0,1 1 1,0-1-1,0 0 0,0 1 0,0-1 0,0 0 0,0 0 0,0 0 0,1 0 1,-1 0-1,1 0 0,0 0 0,-1-1 0,1 1 0,0 0 0,0-1 1,0 0-1,0 1 0,0-1 0,1 0 0,-1 0 0,0 0 0,4 1 1,5 0 14,0 0 0,0 0 0,0-1 0,0-1 0,12 0 0,-7 0 20,-13 0-18,1 0 0,-1-1 0,1 1 0,-1-1 0,0 1 0,1-1 1,-1 0-1,0 0 0,1-1 0,-1 1 0,0-1 0,0 1 0,0-1 0,0 0 0,5-5 0,-5 4 6,1-1 0,-1 0 0,0 0 0,-1-1-1,1 1 1,-1 0 0,0-1 0,0 1-1,0-1 1,1-5 0,0-5 18,0 1 0,-1-1 0,-1 0 0,0 0-1,-1 1 1,-4-28 0,3 35-32,-1-1 0,0 1 0,0-1 0,-1 1-1,0 0 1,0 0 0,-5-7 0,-33-45 117,15 23-110,75 32-9873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18.8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 20 7571,'0'0'2274,"-40"-16"-5556,60 12 129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19.15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1 271 6211,'131'-157'1272,"-106"123"-696,-23 25-65,-3 5-208,1 1-287,1 1 1,0 0-1,0 0 0,0 0 0,0 0 0,0 0 0,0 1 0,0-1 0,0 0 0,1 0 0,-1 1 1,1-1-1,-1 1 0,1-1 0,0 1 0,-1 0 0,1 0 0,0 0 0,0 0 0,0 0 0,0 0 1,3-1-1,50-16-32,-42 15 6,0 0-1,0 1 0,1 0 1,-1 1-1,28 1 0,-39 1 7,0-1-1,-1 1 0,1-1 1,0 1-1,-1 0 0,1 0 1,0 0-1,-1 0 0,1 0 1,-1 0-1,0 0 0,1 0 1,-1 0-1,0 1 0,0-1 1,1 1-1,-1-1 0,0 1 1,-1-1-1,1 1 0,0 0 1,0-1-1,-1 1 0,1 0 1,-1-1-1,1 1 0,-1 0 1,1 3-1,0 7-29,1 1-1,-2-1 0,0 14 1,0-13-42,0-9 25,-1 0 1,1 1 0,-1-1 0,1 0 0,-1 0-1,-1 0 1,1 0 0,0 0 0,-1-1 0,0 1-1,0 0 1,0-1 0,0 1 0,-1-1-1,1 0 1,-1 1 0,-3 1 0,-16 23 23,22-28 23,0 0 1,-1 1-1,1-1 1,0 1 0,-1-1-1,1 1 1,0-1-1,-1 1 1,1-1 0,0 1-1,0-1 1,-1 1-1,1-1 1,0 1 0,0-1-1,0 1 1,0-1-1,0 1 1,0 0 0,0-1-1,0 1 1,0-1-1,0 1 1,0-1 0,0 1-1,1-1 1,-1 1-1,0-1 1,0 1 0,0 0-1,1-1 1,-1 0-1,0 1 1,1-1 0,-1 1-1,0-1 1,1 1-1,-1-1 1,1 0 0,0 1-1,24 7-76,-14-6 108,5 3-15,-1 0 1,1 0-1,-1 2 1,0 0-1,-1 0 1,1 2 0,13 10-1,-22-15-13,-1 0-1,0 1 1,0 0 0,0 0-1,0 0 1,-1 0 0,0 1-1,0 0 1,0 0 0,-1 0-1,0 0 1,0 0-1,-1 1 1,1-1 0,-1 1-1,-1 0 1,1 0 0,-1 0-1,0 9 1,-1-14-11,-1 1-1,0 0 1,1-1-1,-1 1 1,0-1 0,0 1-1,-1-1 1,1 0-1,0 1 1,-1-1 0,0 0-1,1 0 1,-1 0-1,0 0 1,0 0 0,0-1-1,0 1 1,0 0-1,0-1 1,-1 0 0,1 1-1,-1-1 1,-2 1-1,-11 5 25,-1 0 0,-23 6 0,24-9 27,-8 4-299,0-1 1,-1-2-1,-48 5 0,38-10-2030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0.13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 0 3298,'0'0'5074,"-1"21"-5325,0-19 254,0 0 0,0 0 0,0 0 0,0 0 0,0 0 0,-1 0 0,1 0 0,-1-1 0,1 1 1,-1 0-1,0-1 0,1 0 0,-1 1 0,0-1 0,0 0 0,0 0 0,0 0 0,-7 3 1316,9 16-1311,0-22 5,0 0-179,0 0 0,1 0 0,-1 0 0,0 0 0,1 0 0,0 0 0,-1-1 0,1 2 0,0-1 0,0 0 0,0 0 0,0 0 1,3-2-1,-1-1-568,19-25-4653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0.69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25 3330,'0'0'7099,"0"-6"-6736,2-12-138,3 41-312,0 5-14,1 2 84,39 215 142,-35-172-166,1 104 1,-11-113-2956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1.02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37 7395,'0'0'1889,"207"0"-1777,-110 0 16,-7 0-64,-10-7-64,-13-3-544,-13-10-4706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3.02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135 58 4770,'0'0'4058,"-3"-9"-3575,-10-29-56,13 38-418,0-1-1,0 1 1,0-1 0,0 1 0,-1-1-1,1 1 1,0 0 0,0-1 0,0 1 0,0-1-1,0 1 1,0 0 0,-1-1 0,1 1-1,0-1 1,0 1 0,-1 0 0,1-1-1,0 1 1,-1 0 0,1 0 0,0-1 0,-1 1-1,1 0 1,0 0 0,-1-1 0,1 1-1,0 0 1,-1 0 0,1 0 0,-1 0 0,1-1-1,-1 1 1,1 0 0,0 0 0,-1 0-1,1 0 1,-1 0 0,1 0 0,-1 0-1,1 0 1,0 0 0,-1 1 0,1-1 0,-1 0-1,1 0 1,0 0 0,-1 0 0,1 1-1,-1-1 1,1 0 0,0 0 0,-1 1-1,1-1 1,0 0 0,-1 1 0,0-1 16,-2 4-44,-1-1 0,1 1-1,0 0 1,0 0 0,0 0-1,0 0 1,1 1-1,-1-1 1,1 1 0,1-1-1,-3 7 1,0 0 6,-8 18 11,1 0-1,2 1 1,1 0 0,1 0-1,2 1 1,-3 57 0,7-68 0,1-12-5,0 1 1,0-1-1,1 0 1,3 17-1,-3-22 5,0-1 0,0 1 0,0 0-1,1 0 1,-1-1 0,1 1 0,0 0 0,0-1-1,0 0 1,0 1 0,0-1 0,1 0 0,-1 0-1,0-1 1,1 1 0,4 2 0,2 1 3,1-1 0,-1 0 0,1 0-1,0-1 1,0 0 0,19 2 0,-1-2-8,33-2 0,-41-2-12,-16 2 17,0-1-1,0 0 0,-1-1 1,1 1-1,0-1 0,0 0 1,0 0-1,0 0 0,-1 0 1,1-1-1,0 1 0,-1-1 1,0 0-1,1 0 0,-1 0 1,0-1-1,0 1 0,0-1 1,0 0-1,0 1 0,-1-1 1,0-1-1,1 1 0,-1 0 1,0 0-1,0-1 0,-1 1 1,1-1-1,-1 0 0,1 1 0,-1-1 1,-1 0-1,1 0 0,0-5 1,1-3 4,-1-1 1,-1 1 0,0-1-1,0 1 1,-1 0 0,-1-1-1,0 1 1,-1 0 0,0 0 0,-1 0-1,0 1 1,-1-1 0,-9-15-1,-2 2-1,0 0-1,-2 2 1,-1 0-1,0 1 0,-28-24 1,36 34 43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3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34 3874,'0'0'5202,"-10"-33"-9780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3.6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 0 6675,'0'0'2353,"-1"8"-2452,-5 39 121,2 0-1,4 92 0,1-57-5,-1 50-1715,12-133 1576,179-8-1459,-175 8-251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7.13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0 208 9444,'0'0'1601,"161"-141"-2369,-75 105-737,-19 6-3201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4.04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17 288 1265,'0'0'7891,"-17"-10"-7891,17 13-208,0 27 208,4 7 64,9 6-64,0 1 0,4 2 0,0-9-400,3-13-4290</inkml:trace>
  <inkml:trace contextRef="#ctx0" brushRef="#br0" timeOffset="1">582 37 5507,'0'0'3505,"-7"-37"-3537,-13 77-96,-10 10 128,0 4 32,0-1-16,7-6 16,6-3-32,3-8-112,1-9-1633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4.3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6915,'0'0'2497,"84"10"-2545,-44 17 64,0 6-16,0-3-16,0-3-464,0-7-1953,-3-13-2193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4.7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37 53 4162,'0'0'4023,"0"-11"-3828,1-6-166,0-8-90,-8 50-81,-2 19 119,2-14 47,1 1 0,-4 61-1,10-92-23,0 13 4,0 0-1,1-1 1,0 1-1,1 0 1,4 15-1,-5-24-1,0-1 0,1 0 0,0 1 0,-1-1 0,1 0 0,0 0 0,1 0 0,-1 0 0,1 0 0,-1 0 0,1-1 0,0 1 0,0-1 0,0 0 0,0 0 0,0 0 0,0 0 0,1 0 0,-1-1 0,1 1 0,-1-1 0,6 1 0,-1 0-32,0 0 0,0-1 0,1 0 0,-1 0 1,0-1-1,1 0 0,-1 0 0,1-1 0,10-2 0,-15 2-3,-1 0 1,0 0-1,0 0 1,0 0-1,0-1 1,0 1-1,0-1 1,0 0-1,0 0 1,0 0-1,-1 0 1,1-1-1,-1 1 0,0-1 1,1 1-1,-1-1 1,0 0-1,-1 0 1,1 0-1,0 0 1,-1 0-1,0 0 1,0 0-1,2-7 1,-1-2 20,0-1 0,0 1 0,-2-1 0,1 1 0,-2-1 0,0 1 0,0-1 0,-1 1 0,-1-1 0,0 1 0,0 0 0,-1 0 0,-1 1 0,0-1 1,-1 1-1,0 0 0,0 0 0,-1 1 0,-1 0 0,-16-18 0,21 26-15,1 0 1,-1 0 0,0 0-1,0 0 1,0 1-1,0-1 1,0 1 0,0 0-1,0-1 1,-1 2-1,1-1 1,0 0 0,-1 1-1,1-1 1,0 1-1,-1 0 1,1 0 0,0 0-1,-4 1 1,-7-1-140,3 1-781</inkml:trace>
  <inkml:trace contextRef="#ctx0" brushRef="#br0" timeOffset="1">381 113 4818,'0'0'0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5.1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6883,'0'0'1878,"0"14"-1958,0 3 79,2 0 0,-1 0-1,2 0 1,7 26 0,-8-36 2,0-1 1,0 0 0,1 1 0,0-1 0,0 0 0,0 0 0,1 0-1,-1-1 1,2 1 0,-1-1 0,1 0 0,-1 0 0,1 0 0,1-1-1,-1 0 1,0 0 0,9 4 0,9 1 9,0-1 0,37 8 1,22 7 36,-72-20-43,-1 1 0,1 1 0,-1 0 0,0 0 0,0 1 0,10 8 0,-16-10-7,1 0 0,-1 0 0,1 0 0,-1 0 0,0 1 0,-1-1 0,1 1 0,-1 0 0,0 0 0,0 0 0,-1 0 0,1 0 0,-1 0 0,0 1 0,0-1 0,-1 0 0,0 1-1,0 9 1,-1-10 3,1 1 0,-1-1 0,0 1 0,0-1 0,0 0 0,-1 1 0,0-1 0,0 0 0,0 0 0,-1 0 0,0-1 0,0 1-1,0-1 1,0 1 0,-1-1 0,1 0 0,-1 0 0,-4 3 0,-1-2-206,1 0 0,-1 0-1,1-1 1,-1 0 0,0-1 0,-1 0-1,1 0 1,-1-1 0,1-1 0,-1 1 0,1-1-1,-18-1 1,-30 0-2778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5.4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51 7027,'0'0'1601,"204"-43"-3858,-171 36-1249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5.85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4258,'0'0'7491,"0"6"-6946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8.40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7075,'0'0'2151,"-1"6"-2509,0 2 363,0 0 0,0 0-1,1 0 1,1 0 0,-1 0-1,1 0 1,4 14 0,2 20 66,1 29 59,-6-38-78,1 1-1,2-1 0,2 0 1,20 61-1,-26-91-130,0 0 0,0 0 0,0 0 0,1-1 0,-1 1-1,1 0 1,0 0 0,0-1 0,0 1 0,0-1 0,1 0 0,-1 0-1,0 0 1,6 4 0,9-4-3504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8.77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78 2049,'0'0'6723,"154"-64"-6787,-88 57-16,-6 1-2481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9.12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114 12 6739,'0'0'3154,"-9"-4"-2936,8 3-222,-1 0-1,0 0 0,0 1 1,0-1-1,1 0 1,-1 1-1,0-1 0,0 1 1,0-1-1,0 1 1,0 0-1,0 0 0,0 0 1,0 0-1,-3 1 1,3 0-4,0 0 1,0 1-1,0-1 1,1 1-1,-1-1 1,0 1-1,1 0 1,-1 0-1,1-1 1,-1 1-1,1 0 1,0 0 0,0 1-1,0-1 1,0 0-1,0 0 1,0 4-1,-9 19-2,2 1 1,0 0-1,2 0 0,1 1 0,1 0 1,1-1-1,2 2 0,1 32 0,1-57 10,-1 1 0,1 0 1,0 0-1,0 0 0,0-1 0,0 1 0,1-1 0,-1 1 0,1-1 0,0 1 0,0-1 1,0 0-1,1 0 0,-1 0 0,1 0 0,0 0 0,0-1 0,-1 1 0,2-1 0,-1 0 1,0 0-1,0 0 0,1 0 0,-1 0 0,6 1 0,2 0-6,0 0-1,0 0 1,1-1 0,-1-1-1,0 0 1,1-1 0,16-1-1,-27 1 3,1 0 0,-1 0 0,1 0 0,-1-1 0,1 1 0,0-1-1,-1 1 1,1-1 0,-1 0 0,0 1 0,1-1 0,-1 0 0,0 0 0,1 0 0,-1 0-1,0 0 1,0 0 0,0 0 0,0-1 0,0 1 0,0 0 0,0 0 0,0-1 0,0 1 0,-1-1-1,1 1 1,-1-1 0,1 1 0,0-3 0,0-5 17,0 1 0,0-1 0,0 1-1,-2-14 1,0 5-21,1 10 14,-1-1-1,-1 1 0,1 0 0,-1 0 0,0-1 0,-1 1 0,0 0 1,0 1-1,0-1 0,-1 1 0,0-1 0,0 1 0,-10-10 0,0 1 29,0 0 0,-2 1 1,-29-22-1,13 18-134</inkml:trace>
  <inkml:trace contextRef="#ctx0" brushRef="#br0" timeOffset="1">458 123 8324,'0'0'992,"-10"-27"-6514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9.4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0 3970,'0'0'5373,"-3"5"-5466,-1 2 99,2-1 0,-1 1 0,1-1 0,0 1 0,0 0 1,1 0-1,0 0 0,0 0 0,1 0 0,0 0 0,0 0 0,1 9 1,0-14-10,-1 0 1,1 0 0,0 0-1,-1 1 1,1-1-1,0 0 1,0 0 0,1-1-1,-1 1 1,0 0 0,0 0-1,1 0 1,-1-1 0,1 1-1,0-1 1,-1 1-1,4 1 1,36 19 42,-25-14 8,1 1-24,0 1 0,-1 1 0,0 1 0,-1 0 1,0 1-1,21 23 0,-29-28-12,-1 0-1,0 1 1,0-1 0,-1 1 0,0 0 0,0 1 0,-1-1 0,-1 1 0,1 0-1,-2 0 1,1 0 0,-1 0 0,-1 0 0,1 14 0,-2-23-22,0 1 0,0 0 0,0-1-1,0 1 1,0 0 0,0-1 0,0 1 0,-1 0 0,1-1 0,-1 1 0,1-1 0,-1 1 0,0-1 0,1 1-1,-1-1 1,0 1 0,-1 1 0,0-2-128,0 0-1,0 0 0,0 0 0,0-1 1,0 1-1,0-1 0,0 1 0,-1-1 1,1 1-1,0-1 0,0 0 1,0 0-1,-4-1 0,-21 1-2862,-2-3-972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7:57.81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0 921 2865,'0'0'3503,"0"-4"-3414,2 10-199,8 32 388,2-1 0,1 0 0,2-1 0,2 0 0,1-1 0,2-1 0,1-1 0,30 35 0,-44-59-266,0-1 0,1-1-1,1 1 1,-1-1 0,1-1-1,17 11 1,-19-14-10,-1-1-1,1 1 1,0-1 0,0 0-1,0 0 1,0-1 0,0 0-1,0 0 1,0-1-1,1 0 1,9-1 0,-13 0 5,0 0 1,0 0-1,-1-1 1,1 1-1,0-1 1,-1 0-1,0 0 1,1 0-1,-1 0 1,0-1-1,0 1 1,0-1-1,0 0 1,-1 1-1,1-1 1,-1-1-1,0 1 0,0 0 1,0-1-1,0 1 1,0-1-1,1-5 1,3-7 63,-1 0-1,0 0 1,-2 0 0,3-19-1,-2-10-161,-2 0-1,-5-72 1,3 108 83,-1 0 0,0 0 1,0 1-1,-1-1 0,0 0 1,0 1-1,-1-1 0,-1 1 1,1 0-1,-1 0 0,-1 0 1,1 0-1,-1 1 0,0 0 1,-7-7-1,11 13-70,4 9-298,15 19 367,0-1 0,2-1 0,1-1 0,0 0 0,2-2-1,50 38 1,-54-47 17,0 0-1,0-1 1,1-2-1,26 11 1,-35-16-3,0-2 0,1 0 1,0 0-1,0-1 0,0 0 1,0-1-1,0 0 0,0-1 1,19-3-1,-27 2-5,0 0 1,0 0-1,-1 0 0,1-1 1,-1 1-1,1-1 0,-1 0 0,1-1 1,-1 1-1,0 0 0,0-1 1,0 0-1,-1 1 0,1-1 1,-1 0-1,1 0 0,-1-1 1,0 1-1,0 0 0,0-1 1,-1 0-1,1 1 0,0-6 0,3-5 24,-1-1 0,-1 1-1,0-1 1,1-29-1,-2 4-29,-1 1 0,-2-1 0,-2 0-1,-1 0 1,-11-41 0,-8 7 3,-2 1 1,-4 2-1,-3 1 0,-2 1 1,-65-93-1,88 146 40,-26-26 0,11 14 25,25 26-27,1 1-33,-1 1 0,1-1 0,0 1 0,0 0 0,-1-1 0,1 1 0,0 0 0,-1-1 0,1 1 0,0 0 0,-1-1 0,1 1 0,0 0 0,-1 0 0,1-1 0,-1 1 0,1 0 0,0 0 0,-1 0 0,1 0 0,-1 0 0,1-1 0,-1 1 0,0 0-40,1 7-122,1 8 132,1 1 0,0-1 0,1 0 0,1 0 0,0 0 1,1 0-1,8 17 0,57 102 122,-55-107-101,-14-26 8,116 195 104,-94-160-91,2-2 0,2-1 1,42 40-1,-60-64-11,0-1 0,1-1 0,0 0-1,0 0 1,1-1 0,0-1 0,0 1 0,22 6 0,-17-8-4,1-1 0,0 0 1,0-1-1,1-1 0,27-2 0,-38 1 7,-1-1 0,1-1 0,-1 1 0,1-1 0,-1 0 0,0 0 0,0-1 0,0 0 0,0 0 0,0 0 0,-1-1 0,1 0 0,-1 0-1,0 0 1,0-1 0,-1 0 0,1 0 0,-1 0 0,0 0 0,-1-1 0,1 1 0,-1-1 0,0 0 0,0 0 0,-1 0 0,0 0 0,0-1 0,0 1 0,-1-1 0,1-12-1,1 0-22,-2-1-1,-1 1 0,0-1 1,-1 1-1,-2-1 0,0 1 1,0 0-1,-2 0 0,-1 0 0,-8-19 1,-145-263 133,105 204-51,9 23 610,45 74-661,0 0 0,0 0 0,0 0-1,0 1 1,0-1 0,0 0 0,0 0 0,0 0 0,0 0-1,0 1 1,-1-1 0,1 0 0,0 0 0,0 0 0,0 0-1,0 0 1,0 0 0,0 0 0,-1 0 0,1 1 0,0-1-1,0 0 1,0 0 0,0 0 0,-1 0 0,1 0 0,0 0-1,0 0 1,0 0 0,0 0 0,-1 0 0,1 0 0,0 0-1,0 0 1,0 0 0,0 0 0,-1 0 0,1 0 0,0 0-1,0 0 1,0 0 0,0-1 0,0 1 0,-1 0 0,1 0-1,0 0 1,0 0 0,0 0 0,0 0 0,0 0 0,-1-1-1,1 1 1,0 0 0,1 16-50,0-1 0,1 1 0,1 0 0,0-1 1,1 0-1,10 24 0,48 88 93,-31-67-68,-8-15 18,99 192 17,-82-167 7,64 83 0,-102-150-140,21 23 370,-22-25-340,0 0 1,-1 0-1,1-1 1,0 1-1,0-1 1,0 1-1,0-1 1,0 1 0,-1-1-1,1 1 1,0-1-1,0 0 1,0 1-1,0-1 1,0 0-1,0 0 1,0 0-1,0 0 1,0 0 0,0 0-1,0 0 1,0 0-1,0 0 1,0-1-1,0 1 1,0 0-1,0 0 1,2-2-1,1-43-6662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7.5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37 15 6835,'0'0'5037,"-6"-4"-4885,5 3-149,0 0-5,0 0 0,0 0 1,0 1-1,0-1 1,0 0-1,0 0 1,0 1-1,0-1 0,-1 1 1,1-1-1,0 1 1,0-1-1,-1 1 1,1 0-1,0 0 0,-2-1 1,-3 11-68,3 15-30,6 17 68,1 0-1,3-1 1,20 77-1,-7-41 30,146 745 18,-161-789-11,-3-20-3,0 0 0,0 0-1,1 0 1,1-1 0,5 14 0,-9-26-1,0 0 1,1 0-1,-1-1 0,0 1 0,0 0 1,0 0-1,0 0 0,0 0 0,0 0 1,0 0-1,0 0 0,0 0 1,0 0-1,0 0 0,0 0 0,0 0 1,0 0-1,0 0 0,1 0 0,-1 0 1,0 0-1,0 0 0,0 0 0,0 0 1,0 0-1,0 0 0,0 0 1,0 0-1,0 0 0,0 0 0,0 0 1,0 0-1,0 0 0,0 0 0,1 0 1,-1 0-1,0 0 0,0 0 0,0 0 1,0 1-1,0-1 0,0 0 1,0 0-1,0 0 0,0 0 0,0 0 1,0 0-1,0 0 0,0 0 0,0 0 1,0 0-1,1-15 72,-2-59-119,-3 1 1,-15-84 0,-11 10 39,-59-174 1,77 287 26,5 17-8,2 1-1,0-1 0,1 0 0,-4-24 1,8 40-26,0 0 1,0 0 0,0 0-1,0 0 1,0 0 0,0 0-1,0 0 1,0 0-1,0 0 1,1 0 0,-1 0-1,0 0 1,1 0 0,-1 0-1,0 0 1,1 0 0,-1 0-1,1 0 1,0 1-1,-1-1 1,1 0 0,0 0-1,-1 0 1,1 1 0,0-1-1,0 1 1,0-1 0,1 0-1,1-1-32,1 1 1,-1 1-1,1-1 0,-1 1 0,1-1 1,6 1-1,-2 0 71,-4 0-33,14-1-11,-1 0-1,0 2 1,0 0-1,0 0 1,23 7 0,-35-7 9,-1 0 1,0 1 0,1 0 0,-1 0 0,0 0-1,0 1 1,0-1 0,0 1 0,-1 0-1,1 0 1,-1 1 0,1-1 0,-1 0 0,0 1-1,-1 0 1,1 0 0,-1 0 0,1 0 0,-1 0-1,0 0 1,-1 1 0,1-1 0,-1 1 0,2 8-1,-2-5-25,1 1 0,-1 0 0,-1 0 0,1 1-1,-2-1 1,-1 14 0,1-18 28,0 0-1,-1 0 1,1 0-1,-1 0 1,0 0-1,-1 0 1,1 0 0,-1-1-1,0 1 1,0-1-1,0 0 1,-7 7-1,0-2 19,0-1 0,-1 0 0,0 0 0,0-1 0,-18 8 0,21-11-10,0-1 0,-1 0 0,1 0 0,-1 0 0,0-1 0,0-1 0,0 0-1,0 0 1,-10 0 0,18-1-34,0 0-1,0 0 0,0 0 1,0 0-1,0 0 1,0-1-1,0 1 0,0 0 1,0 0-1,0-1 1,0 1-1,0-1 0,0 1 1,0-1-1,0 1 1,0-1-1,0 0 0,1 1 1,-1-1-1,0 0 1,0 0-1,0-1 1,-2-4-462,1 0 0,0 0 0,0 0 0,-2-12 0,4 18 482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29.83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0 164 5170,'0'0'2834,"261"-123"-2786,-161 103-48,0 0-1009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30.57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64 5955,'0'0'2465,"223"-40"-2449,-146 30-16,-10 6 0,-3 1-208,-18-4-2417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30.9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1 114 7988,'0'0'432,"244"-33"-416,-137 13 128,-7 3-80,-6-3-64,-24-3-4418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32.73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145 147 3874,'0'0'5410,"-6"-12"-4983,-16-32-139,22 43-283,0 1 0,-1-1-1,1 0 1,0 1 0,0-1-1,0 1 1,-1-1 0,1 1-1,0-1 1,-1 1 0,1-1-1,-1 1 1,1-1 0,-1 1-1,1-1 1,0 1 0,-1-1-1,1 1 1,-1 0 0,0-1-1,1 1 1,-1 0 0,1 0-1,-1-1 1,0 1 0,1 0-1,-1 0 1,1 0 0,-1 0-1,0 0 1,1 0 0,-2 0-1,-10 11-14,1 8 6,0 1 0,2 0 1,0 0-1,1 1 0,-7 33 0,7-19 13,1 0 1,-2 66 0,8-88-11,0-3 1,1-1 0,0 0-1,1 0 1,1 10 0,-1-16-2,-1-1 0,1 0 1,0 0-1,-1-1 0,1 1 1,0 0-1,0 0 0,0 0 1,0 0-1,1-1 0,-1 1 1,0 0-1,1-1 0,-1 0 1,1 1-1,0-1 1,-1 0-1,1 1 0,0-1 1,0 0-1,0 0 0,3 0 1,0 1 10,1 0-1,-1 0 1,1-1 0,0 0 0,0-1 0,-1 1 0,1-1 0,0 0 0,0 0 0,0-1 0,0 0 0,-1 0 0,1 0 0,10-5-1,-8 3 16,-1-1 0,1 0 0,-1-1 0,0 1 0,-1-2-1,1 1 1,-1-1 0,0 0 0,8-9 0,-4 1 9,0 0 0,-1-1 0,-1 0 0,0 0 0,-1 0-1,0-1 1,-2 0 0,0-1 0,5-27 0,-7 24-2,-1-1 0,0 0-1,-2 1 1,0-1 0,-6-36-1,4 49-37,0 1-1,-1 0 1,0 0-1,-1 0 0,0 0 1,0 0-1,0 1 1,-1-1-1,0 1 1,0 0-1,0 1 0,-1-1 1,0 1-1,0 0 1,0 1-1,-1-1 0,0 1 1,-8-3-1,14 6-12,0 0-1,-1 1 1,1-1-1,-1 1 1,1 0-1,0-1 1,-1 1-1,1 0 1,-1 0-1,1 0 1,-1 0-1,1 0 1,-1 0-1,-2 1 1,4-1-13,-1 0-1,0 1 1,0-1 0,1 1-1,-1-1 1,0 1 0,1-1 0,-1 1-1,1-1 1,-1 1 0,1-1-1,-1 1 1,1 0 0,-1-1 0,1 1-1,0 0 1,-1 0 0,1-1 0,-1 3-1,1 0-171,-1 0 0,1 1 0,0-1 0,0 0 0,0 1 0,0-1 0,1 0 0,-1 1 0,1-1 0,0 0 0,1 4 0,0-4-251,-1 1 0,1-1 0,0 0 0,0 0 1,0 0-1,4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33.09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87 88 10069,'0'0'1072,"-87"-87"-2625,114 87-912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33.4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188 56 6451,'0'0'4170,"-21"-12"-3989,4 2-204,-1 0 0,-33-11 0,50 20 20,0 1 0,0 0-1,0-1 1,0 1 0,0 0 0,-1 0 0,1 0 0,0 0 0,0 0-1,0 0 1,0 0 0,-1 0 0,1 0 0,0 1 0,0-1 0,0 0-1,0 1 1,0-1 0,0 1 0,-1-1 0,1 1 0,0 0 0,0-1-1,1 1 1,-1 0 0,0 0 0,0-1 0,0 1 0,0 0 0,1 0-1,-1 0 1,0 0 0,1 0 0,-1 0 0,1 0 0,-1 1-1,1-1 1,-1 2 0,-7 17-13,1 0 0,1 0-1,1 0 1,-4 31-1,4-7 20,2 50-1,3-82-3,0 0 1,1-1 0,0 1 0,1 0-1,1-1 1,0 1 0,0-1-1,1 0 1,6 11 0,-7-17-4,-1 0 1,1-1 0,0 1-1,1-1 1,-1 0 0,1 0-1,-1 0 1,1-1 0,1 1-1,-1-1 1,0 0-1,1 0 1,-1-1 0,1 1-1,0-1 1,0 0 0,0 0-1,0-1 1,0 1 0,0-1-1,1 0 1,5 0 0,0 0-36,0-1 0,0 0 0,0 0-1,14-3 1,-21 3 13,0-1 0,0-1 0,0 1 0,-1 0 0,1-1 0,0 0 0,-1 0 0,1 0-1,-1 0 1,1-1 0,-1 1 0,0-1 0,0 0 0,3-4 0,-1 0 12,0 0-1,0-1 1,-1 1 0,0-1 0,0 0-1,0 0 1,-1-1 0,-1 1 0,0-1 0,2-12-1,-1 1 52,-2 0 1,0 1-1,-4-33 0,1 43-18,1 0 1,-2 0 0,1 0-1,-1 1 1,0-1 0,-1 1-1,0 0 1,0 0-1,-1 0 1,0 0 0,-1 1-1,1 0 1,-1 0 0,-11-10-1,11 12-60,-1-1-1,1 1 0,-1 1 1,1-1-1,-1 1 0,-1 0 1,1 1-1,-1 0 0,1 0 1,-1 0-1,0 1 1,0 0-1,0 1 0,0 0 1,0 0-1,-13 0 0,20 2-2,0-1 0,0 0-1,0 0 1,0 1 0,0-1-1,0 0 1,0 1-1,0-1 1,0 1 0,1-1-1,-1 1 1,0 0 0,0-1-1,0 1 1,1 0 0,-1 0-1,0 0 1,1-1-1,-1 1 1,1 0 0,-1 0-1,1 0 1,-1 0 0,1 0-1,-1 0 1,1 0 0,0 0-1,0 0 1,0 0 0,-1 1-1,1 37-2436,0-32 1653,3 21-2187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33.77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34 20 7587,'0'0'3186,"-5"-6"-3194,-8-6-95,13 12 99,0-1 1,-1 1 0,1 0-1,0 0 1,0 0-1,0 0 1,-1 0-1,1 0 1,0-1 0,0 1-1,-1 0 1,1 0-1,0 0 1,-1 0 0,1 0-1,0 0 1,0 0-1,-1 0 1,1 0-1,0 0 1,0 0 0,-1 0-1,1 0 1,0 0-1,0 1 1,-1-1 0,1 0-1,0 0 1,0 0-1,-1 0 1,1 0 0,0 1-1,-2 2-11,1 1-1,0-1 0,0 1 1,0-1-1,0 1 1,1-1-1,0 1 1,-1 0-1,1-1 1,1 5-1,-2 288 56,2-266-35,0 0 0,2 0 0,13 55 0,-13-71-1,1-1 0,1 1 0,0-1-1,1 0 1,0-1 0,1 0 0,1 0-1,0 0 1,0-1 0,15 16-1,-16-22-1,-1 0 0,1 0 0,0 0 0,0-1 0,1 0 0,-1 0 0,1-1 0,0 0 0,0-1 0,0 1 0,0-1 0,0-1 0,1 0 0,-1 0 0,0 0 0,1-1 0,-1-1 0,1 1 0,12-4 0,-18 4 4,1-1-1,-1-1 0,0 1 1,1 0-1,-1-1 0,0 0 1,0 1-1,0-1 0,0-1 1,0 1-1,0 0 0,-1-1 1,1 1-1,-1-1 0,1 0 0,-1 0 1,0 0-1,0 0 0,-1 0 1,1 0-1,0 0 0,-1-1 1,0 1-1,0-1 0,0 1 1,0-1-1,0-4 0,1-11 10,0 1 0,-1-1 0,-4-35 0,3 48-15,0 1-2,-1 0 1,0 0 0,1 0 0,-2 0-1,1 0 1,-1 0 0,1 0-1,-1 1 1,-1-1 0,1 1 0,-1-1-1,1 1 1,-1 0 0,-1 0 0,1 0-1,-8-7 1,6 7-13,0 1-1,-1-1 0,0 1 1,0 0-1,0 0 1,0 1-1,0-1 1,0 2-1,-1-1 1,1 0-1,-1 1 0,-9 0 1,5 0-3,-1 0 0,0 1 0,1 1 1,-15 1-1,23-1 11,-1 0 1,0 0 0,0 1-1,1-1 1,-1 1-1,1 0 1,-1-1-1,1 2 1,0-1 0,0 0-1,0 1 1,0-1-1,0 1 1,1 0-1,-5 5 1,3-1-34,0 0 0,0 0 0,0 0 0,1 1 0,0-1 0,0 1 0,1 0 0,-2 12 1,2-2-510,0-1 1,2 30-1,-1-44 307,1 1 0,1-1 0,-1 0 0,0 0 0,1 0 0,-1 0 0,1 1 0,0-1 0,0 0 0,1 0 0,1 4 0,1-3-468,0-1 0,0 1-1,0 0 1,0-1 0,0 0 0,9 4-1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34.1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181 7 544,'0'0'11077,"4"-7"-11477,2 61 192,8 23 208,-4 13 64,3 7-32,-3-14 16,-7-16-48,4-24-592,-4-22-1681</inkml:trace>
  <inkml:trace contextRef="#ctx0" brushRef="#br0" timeOffset="1">1 234 7395,'0'0'2818,"204"-30"-2866,-101 27 144,4-7-48,3 3-48,1-13-1761,-4-13-4770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35.8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158 125 1121,'0'0'9716,"-5"-13"-9244,-17-40-165,22 52-306,0 0 1,0 0-1,-1 1 0,1-1 1,0 0-1,0 0 0,-1 1 1,1-1-1,-1 0 1,1 1-1,-1-1 0,1 1 1,-1-1-1,1 0 0,-1 1 1,1-1-1,-1 1 0,0 0 1,1-1-1,-1 1 0,0-1 1,1 1-1,-1 0 0,0 0 1,1-1-1,-1 1 1,0 0-1,0 0 0,0 0 1,1 0-1,-1 0 0,0 0 1,0 0-1,1 0 0,-1 0 1,0 0-1,0 0 0,1 0 1,-1 1-1,0-1 0,0 0 1,1 1-1,-1-1 0,0 0 1,1 1-1,-1-1 1,-1 2-1,2-2 1,-5 4-6,0 1 0,1 0 1,0-1-1,0 1 0,0 1 1,0-1-1,1 1 0,0-1 1,-2 7-1,-1 0-2,-4 8 0,2 0-1,0 1 1,1 0-1,2 1 1,0-1 0,1 1-1,1 0 1,1 0-1,1 29 1,1-46 4,0 0 1,0 0-1,1-1 1,0 1-1,0 0 1,0 0-1,1 0 1,-1-1-1,1 1 1,0-1-1,0 1 1,1-1 0,-1 0-1,1 0 1,0 0-1,0 0 1,1 0-1,-1-1 1,1 0-1,-1 1 1,1-1-1,0-1 1,1 1-1,-1 0 1,0-1-1,1 0 1,-1 0-1,10 3 1,5 0 36,0-1 0,1-1 0,-1 0 1,1-2-1,39-1 0,-54 0-40,1 0 0,-1-1-1,1 0 1,-1 0 0,1 0 0,-1-1 0,0 0-1,1 0 1,-1 0 0,0-1 0,0 1 0,0-1-1,-1 0 1,1-1 0,4-4 0,-3 2-13,-1 0 0,0 0 0,0-1 0,0 0 1,-1 0-1,0 0 0,-1-1 0,1 1 0,2-12 1,0-5 2,-1 0 1,-1 0-1,-1-1 1,-1 1-1,-2 0 1,-2-29-1,1 44 8,-1 0-1,0-1 1,0 1-1,-1 0 1,0 0-1,0 1 1,-1-1-1,-1 1 1,1 0-1,-1 0 1,0 0-1,-1 1 1,0-1-1,0 1 1,-1 1-1,0-1 1,0 1-1,0 1 1,-1-1-1,-14-7 1,5 8-94,16 4 75,1 1 0,-1 0 0,1 0-1,-1 0 1,1 0 0,-1 0 0,1 0 0,-1-1-1,1 1 1,-1 0 0,1 1 0,-1-1-1,0 0 1,1 0 0,-1 0 0,1 0 0,-1 0-1,1 0 1,0 1 0,-1-1 0,1 0-1,-1 0 1,1 1 0,-1-1 0,1 0 0,0 1-1,-1-1 1,1 0 0,-1 1 0,1-1-1,0 0 1,-1 2 0,0 45-1947,1-30 969,0 17-2179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36.2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164 31 10117,'0'0'992,"-164"-30"-3201,205 30 496,9 0-4257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8.21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10 645 7299,'0'0'1329,"-2"13"-1497,-1 5 166,1 1 0,0-1-1,1 1 1,4 35 0,2-22 36,2-1 0,19 56 1,-20-72-34,1 0 1,0 0-1,1 0 1,0-1-1,1-1 1,1 0-1,15 18 1,-20-27-4,0 0-1,1 0 1,-1 0 0,1 0-1,-1-1 1,1 0 0,0 0-1,0-1 1,1 1 0,-1-1 0,0-1-1,1 1 1,-1-1 0,8 0-1,-8 0-11,-1-1 1,0 0-1,1-1 0,-1 1 0,0-1 1,1 0-1,-1 0 0,0 0 0,0-1 0,0 0 1,0 0-1,0 0 0,0-1 0,-1 1 0,1-1 1,-1 0-1,6-6 0,-3 2-31,-1 0 1,0-1-1,0 0 0,-1-1 1,0 1-1,0-1 0,-1 0 0,-1 0 1,1 0-1,-1 0 0,-1-1 1,2-10-1,0-13-334,-1 0 0,-2-41 1,-1 60 206,0 7 127,0 0-1,-1 0 1,0 0-1,0 0 1,-1 0-1,0 0 1,0 0 0,-6-12-1,7 16 113,-1 1 0,1-1-1,-1 1 1,0-1 0,0 1-1,0 0 1,0 0 0,0-1 0,0 2-1,0-1 1,-1 0 0,1 0 0,-1 1-1,1-1 1,-1 1 0,0 0 0,0 0-1,1 0 1,-1 0 0,0 0 0,0 0-1,0 1 1,-6-1 0,9 1-66,0 0 0,0 0 0,-1 0 1,1 0-1,0 0 0,0 1 0,-1-1 1,1 0-1,0 0 0,0 0 0,0 0 0,-1 0 1,1 0-1,0 0 0,0 0 0,0 1 1,-1-1-1,1 0 0,0 0 0,0 0 1,0 0-1,0 1 0,0-1 0,0 0 0,-1 0 1,1 0-1,0 1 0,0-1 0,0 0 1,0 0-1,0 1 0,0-1 0,0 0 0,0 0 1,0 0-1,0 1 0,0-1 0,0 0 1,0 0-1,0 1 0,0-1 0,0 0 0,0 0 1,0 0-1,0 1 0,1-1 0,-1 3-16,-1 4 7,1 0 0,0 0 0,1 0 0,-1 0 0,1 0 0,1-1 0,-1 1 0,1 0 0,0-1 0,1 1 0,0-1 0,0 1 0,0-1 0,7 10 0,-1-4 10,1 0 0,0-1 0,0 1 0,2-2 0,-1 0-1,1 0 1,13 8 0,-17-14-1,0 1-1,0-1 1,1-1-1,0 1 1,-1-2-1,1 1 1,0-1-1,0 0 1,0-1-1,1 0 1,-1-1-1,17-1 1,-22 1 5,1-1 0,-1 0 1,1 0-1,-1 0 0,1 0 1,-1-1-1,0 0 0,0 0 1,0 0-1,0 0 0,0-1 1,0 1-1,-1-1 0,1 0 0,-1 0 1,0-1-1,4-4 0,-3 3 24,-1 0-1,0 0 0,0-1 0,0 0 1,-1 1-1,0-1 0,0 0 0,0 0 0,0 0 1,-1-1-1,0 1 0,-1-8 0,2-6-5,-2 1 0,0-1 0,-2 1-1,0-1 1,-1 1 0,-1 0 0,0 0-1,-2 1 1,0-1 0,-10-19 0,-23-43 60,-4 2-1,-3 2 1,-4 2 0,-76-89 0,116 153 16,3 1 97,-1 1 0,0 0 0,0 1 0,-1 0 0,0 0 0,-1 1 0,0 0 0,0 0 0,-21-9 0,29 15 24,2 3-234,-1 0-1,1 0 0,0 0 0,0 1 1,0-1-1,0 0 0,0 0 0,1 0 0,-1 0 1,0 0-1,1 0 0,0 0 0,1 3 1,-1 0-8,11 29 17,1-1 0,29 52 0,48 66 97,-52-90-81,-23-37-1,51 85 21,107 136 0,-158-227-39,1-1-1,0 0 1,1-1-1,21 15 1,-32-26 6,0-1 1,0-1-1,0 1 0,0-1 0,1 0 0,0-1 1,-1 1-1,1-1 0,0 0 0,0-1 1,0 0-1,0 0 0,0 0 0,0-1 1,1 0-1,-1-1 0,10-1 0,-13 1-1,-1 0 0,0 0 0,-1 0 0,1-1 0,0 1 0,0-1 1,-1 1-1,1-1 0,0 0 0,-1 0 0,0 0 0,1 0 0,-1-1 0,2-3 0,1-1-14,0 0 0,-1-1 0,6-14 0,-1-1-21,-2 1 0,-1-2-1,0 1 1,-2 0 0,2-37 0,-5-119-95,-1 177 135,-1-6 14,1-1-1,-1 1 1,0 0 0,-1 0 0,0-1 0,0 1-1,-1 1 1,0-1 0,-6-11 0,7 18 42,3 16-353,4-1 277,0-1-1,0 1 1,1-1-1,1 0 1,0-1-1,1 0 1,0 0-1,11 12 1,3 5 14,14 20 12,-1-2 10,-2 1 0,32 63 1,-61-104-20,-1 1 0,1 0 0,-1-1 0,-1 1 0,0 0 0,0 1 0,0-1 0,-1 0 0,0 0 0,-1 1 0,0 13 0,0-22-1,0 1 0,0 0 1,-1 0-1,1-1 0,0 1 1,0 0-1,0 0 1,-1-1-1,1 1 0,0 0 1,-1-1-1,1 1 0,-1 0 1,1-1-1,0 1 0,-1-1 1,0 1-1,1-1 0,-1 1 1,1-1-1,-1 1 1,1-1-1,-1 1 0,0-1 1,0 0-1,1 1 0,-1-1 1,-1 0-1,-12 3-308,0-1 1,0-1-1,0 0 0,0-1 0,-1-1 1,-17-2-1,-47-14-3498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36.55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0 148 8932,'0'0'1932,"32"-25"-1980,107-73 21,-133 95 26,0-1-1,0 1 1,0 0 0,1 1-1,-1 0 1,1 0 0,-1 0-1,1 0 1,8 0 0,-12 2 0,0 0 1,0 0 0,0 1 0,0-1-1,0 1 1,0-1 0,0 1-1,0 0 1,0 0 0,-1 0 0,1 0-1,0 1 1,-1-1 0,1 1-1,2 2 1,-1 0-10,0 1-1,0-1 1,-1 1 0,0 0-1,0 0 1,0 0-1,-1 0 1,1 1 0,-1-1-1,0 1 1,-1-1-1,1 1 1,-1 0 0,-1 0-1,1 7 1,1 6-60,-1 0 1,-1 0 0,-5 34-1,3-43 44,0 1-1,-1-1 0,0 0 1,-1 1-1,0-1 0,-1-1 1,0 1-1,-8 10 0,-53 68-24,42-59 60,2 1 0,1 1-1,-33 64 1,51-89 2,1 1 0,0 0 1,0 0-1,1 0 0,0 0 0,0 1 0,1-1 0,0 11 0,0-17-9,0 0 0,0 0 0,0 0 0,0 0 0,0 1 1,0-1-1,0 0 0,1 0 0,-1 0 0,0 0 0,1 1 1,-1-1-1,1 0 0,-1 0 0,1 0 0,0 0 1,-1 0-1,2 1 0,0 0 4,0-1 1,1 1 0,-1-1-1,1 0 1,-1 0 0,1 0-1,-1 0 1,5 1-1,24 5 72,0-2-1,1-1 0,-1-1 0,1-2 0,33-3 1,-2 1 0,181-11 91,-198 5-352,1-1 0,-1-2 0,56-21 0,72-41-3270,-172 71 3411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49.67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42 0 9044,'0'0'3356,"-2"6"-3300,-3 23-33,2 1-1,1-1 1,1 0 0,3 34-1,-1-2 76,-2 242 52,1-293-319,0 1 28,0 1-1,-4 17 1,4-27-60,-1 0 0,1 0 0,-1 0 0,1 0 0,-1 0 0,0 0-1,1 0 1,-1-1 0,0 1 0,0 0 0,0 0 0,-1-1 0,1 1 0,0-1 0,-1 1 0,1-1 0,0 0 0,-1 1 0,0-1 0,1 0 0,-4 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50.03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50 2817,'0'0'7796,"171"-43"-7892,-51 36 144,4 7-48,-4 0-801,-20 0-3633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50.3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 15 8516,'0'0'1192,"-5"30"-1170,-1 5-22,-22 172 90,27-64-28,1-137-57,0 0 1,0 1-1,1-1 1,0 0-1,0-1 1,0 1-1,1 0 1,0 0-1,4 7 1,-4-9-4,0-1 0,0 0 1,1 1-1,0-1 1,-1 0-1,1 0 0,0-1 1,0 1-1,1-1 1,-1 1-1,1-1 0,-1 0 1,1 0-1,6 2 1,-4-2-11,1 1 0,-1-2 1,1 1-1,0-1 1,0 0-1,-1 0 1,1-1-1,0 0 1,0 0-1,0-1 0,10-1 1,-12 0-55,0 1-1,-1 0 1,1-1 0,-1 0-1,0 0 1,1 0 0,-1-1-1,0 1 1,0-1 0,0 0 0,-1 0-1,1 0 1,-1-1 0,1 0-1,-1 1 1,4-8 0,-2 2-53,-1 0 0,0 0 1,0-1-1,-1 0 0,0 0 1,-1 1-1,2-21 0,-1-3 89,-3-35 0,0 64 27,-1-13 118,0 1 0,-2 1-1,0-1 1,0 0 0,-1 0-1,-1 1 1,-1 0 0,-11-22-1,12 27 37,-1-1 1,-1 1-1,0 1 0,0-1 0,-1 1 0,0 0 0,0 1 0,-1 0 0,0 0 0,-1 1 0,0 0 0,-12-6 0,18 11-145,-1 0-1,1 0 0,-1 1 0,0-1 1,1 1-1,-1 0 0,0 0 0,0 0 0,0 1 1,0 0-1,0 0 0,-8 1 0,13-1-20,0 0-1,0 0 0,-1 0 1,1 1-1,0-1 0,0 0 0,-1 0 1,1 0-1,0 0 0,0 1 1,-1-1-1,1 0 0,0 0 0,0 0 1,0 1-1,0-1 0,-1 0 1,1 0-1,0 1 0,0-1 1,0 0-1,0 0 0,0 1 0,0-1 1,0 0-1,0 1 0,0-1 1,0 0-1,0 0 0,0 1 0,0-1 1,0 0-1,0 1 0,0-1 1,0 0-1,0 5-218,0 0 1,0 0 0,0-1-1,1 1 1,-1 0-1,1-1 1,1 1-1,-1 0 1,1-1-1,-1 0 1,1 1 0,0-1-1,1 0 1,4 7-1,3 0-1016,0-1 0,18 12 1</inkml:trace>
  <inkml:trace contextRef="#ctx0" brushRef="#br0" timeOffset="1">535 212 8100,'0'0'2209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50.6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9636,'0'0'1340,"7"21"-1394,49 147 76,-37-101 5,-13-41-3,2 0 1,0 0-1,2 0 1,23 43-1,-30-64-22,1-1 1,0 0-1,0 1 0,0-1 1,0-1-1,0 1 0,1 0 0,0-1 1,5 3-1,50 20 31,-27-12-17,-23-10-10,-1 1 1,1 0-1,-1 1 0,0 0 1,0 0-1,10 10 0,-15-12-8,0 1 0,-1-1 1,0 0-1,0 1 0,0 0 0,0-1 0,0 1 0,-1 0 0,0 0 0,0 1 1,-1-1-1,1 0 0,-1 1 0,0 5 0,0-3-19,0 0-1,-1-1 1,0 1-1,0 0 1,-1-1-1,0 1 1,0-1-1,-3 9 1,2-12-26,0 1 0,0-1 0,0 0 0,-1 0 0,0 0 0,1 0 0,-1 0 0,-1-1 0,1 0 0,0 1 0,-1-1 0,0 0 0,-6 4 0,-33 15-1343,-1-10-1499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51.0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94 10101,'0'0'912,"237"-66"-896,-127 59 0,4 0-16,-10-6-1281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52.5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88 134 1297,'0'0'8107,"0"-1"-7979,0 1 0,1-1 0,-1 0 1,0 0-1,0 0 0,0 1 0,1-1 0,-1 0 0,0 0 0,0 0 0,0 1 0,0-1 0,0 0 0,-1-1 0,-87 2 219,117-1-680,-30 1 344,0-1 0,0 0 0,0 0 0,1 1 0,-1-1 0,0 0 0,0 0 0,1 0 0,-1 0 0,1 0 0,-1 0 0,1 0 0,-1 0 0,1 0 0,0 0 0,0 0 0,-1 0 0,1 0 0,0 0 0,0 0 0,0 0 0,0-1 0,0 1 0,0 0 0,0 0 0,1 0 0,-1 0 0,0 0 0,0 0 0,1 0 0,-1 0 0,1 0 0,-1 0 0,1 0 0,-1 0 0,1 0 0,1-1 0,5-5-296,0 1 0,1 0-1,0 0 1,17-9 0,-6 3-876,25-18-3719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53.8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9524,'0'0'2674,"87"0"-2834,-27 3 208,-4 1-32,-9-4-16,-17 0-657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2:54.2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98 1 8740,'-97'107'384,"97"-100"673,16-4-577,45 4-416,29-4 0,27-3 0,10 0-64,-10-27-4962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05.5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117 179 2385,'0'0'3783,"6"-12"-2550,19-34-179,-22 42-834,-1-1 0,-1 0 0,1 0 0,-1 0 1,1 0-1,-2 0 0,1 0 0,0 0 1,-1 0-1,0-1 0,0 1 0,-2-10 0,0-6-78,2 21-145,1-1 0,-1 0-1,0 1 1,0-1 0,0 0 0,0 1 0,-1-1 0,1 0 0,0 1 0,0-1 0,0 1 0,0-1 0,-1 0 0,1 1 0,0-1 0,0 1 0,-1-1 0,1 0 0,-1 1 0,1-1 0,0 1 0,-1-1 0,1 1 0,-1 0 0,1-1 0,-1 1 0,1-1 0,-2 1 0,-21 0-280,21 0 279,0 1 0,0 0 0,0 0 1,0 0-1,0 0 0,0 0 0,0 0 1,0 0-1,1 1 0,-1-1 0,0 1 1,1-1-1,-1 1 0,1 0 0,0 0 1,0-1-1,-1 1 0,1 0 0,0 0 1,1 0-1,-2 3 0,-3 4-1,-8 16 8,1 1 0,1 0 0,1 1 1,1 0-1,-8 51 0,10-37 2,3 1-1,1 1 1,4 53-1,0-91-9,-1 0 1,1 0-1,0 0 1,0 0-1,1 0 0,0 0 1,0 0-1,0 0 1,0-1-1,0 1 1,1-1-1,0 0 0,0 0 1,0 0-1,1 0 1,-1 0-1,1-1 0,0 1 1,0-1-1,0 0 1,0 0-1,1-1 0,-1 1 1,1-1-1,0 0 1,-1 0-1,7 1 0,10 2 16,-1 0 0,0-2 0,1 0-1,0-1 1,27-1 0,-32-1 12,0-1 0,1-1 0,-1 0 0,29-8 1,-35 7-26,0-1 1,0 0 0,0-1-1,-1 0 1,0 0 0,0-1 0,0 0-1,10-10 1,-10 7-12,0 0 1,-1-1-1,0 0 1,0 0-1,-1-1 0,0 0 1,-1 0-1,0-1 1,-1 0-1,-1 0 0,7-24 1,-7 17-7,-1-1 0,-1 0 1,-1 0-1,0 0 0,-2 0 0,0 0 0,-4-20 1,2 29 16,0 0 1,0 0-1,-1 1 1,-1-1 0,0 1-1,0 0 1,-1 0 0,0 0-1,-1 1 1,0 0-1,0 0 1,-1 1 0,0 0-1,-1 0 1,0 1 0,0 0-1,0 1 1,-1 0-1,0 0 1,0 1 0,0 0-1,-1 1 1,0 0-1,1 1 1,-1 0 0,-1 1-1,1 0 1,-16-1 0,23 3-10,-1 0 0,1 0 1,-1 0-1,1 1 0,-1-1 0,1 1 1,0 0-1,-5 2 0,7-2 0,1 0 0,0 0 0,-1 0 0,1 1 0,0-1 0,0 0 0,-1 1 0,1-1 0,0 1 0,0-1 0,1 1 0,-1-1 0,0 1 0,1 0 0,-1-1 0,0 1 0,1 0 0,0 0 0,-1-1 0,1 1 0,0 3 0,-1 3-286,0-1 1,0 1-1,1 0 1,0 0 0,1 0-1,-1 0 1,1 0-1,4 13 1,-2-17-241,0 1 0,0 0 0,0-1 0,0 0 0,1 0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8.62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1 455 8196,'0'0'1184,"244"-90"-1040,-97 3-144,0-33-256,-13-37-7331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06.0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46 3650,'0'0'6645,"6"-7"-6426,18-22-176,-23 28-43,0 0-1,0 0 1,1 0 0,-1 0-1,0 0 1,1 1 0,-1-1-1,1 0 1,-1 1 0,1-1-1,-1 1 1,1 0 0,0-1-1,-1 1 1,1 0 0,-1 0-1,1 0 1,0 0 0,-1 0 0,1 1-1,2 0 1,5 0-7,-7-1 23,16 1-150,-18 0 125,1-1-1,-1 0 1,0 0 0,1 0-1,-1 0 1,0 1 0,0-1-1,1 0 1,-1 0 0,0 0-1,0 1 1,1-1 0,-1 0-1,0 1 1,0-1 0,0 0-1,1 0 1,-1 1 0,0-1-1,0 0 1,0 1 0,0-1-1,0 0 1,0 1 0,0-1-1,0 1 1,0-1-1,0 0 1,0 1 0,0-1-1,0 0 1,0 1 0,0-1-1,0 0 1,0 1 0,0-1-1,0 0 1,0 1 0,-1-1-1,1 0 1,0 1 0,0-1-1,0 0 1,-1 0 0,1 1-1,0-1 1,0 0 0,-1 1-1,1-1 3,-1 1 0,0 0 1,1-1-1,-1 1 0,1-1 0,-1 1 0,0-1 0,1 0 0,-1 1 1,0-1-1,1 1 0,-1-1 0,0 0 0,-6 1 1629,7-1-1526,0-3-24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06.6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109 113 2689,'0'0'6558,"-1"-2"-6041,-1 0-538,0 8 4,2 23-1,5 40 117,-5-69-102,0 1 0,0-1 0,0 0 0,0 1-1,0-1 1,1 0 0,-1 1 0,0-1 0,0 0 0,0 1 0,0-1-1,-1 1 1,1-1 0,0 0 0,0 1 0,0-1 0,0 0 0,0 1-1,0-1 1,0 0 0,-1 0 0,1 1 0,0-1 0,0 0 0,0 1-1,-1-1 1,1 0 0,0 0 0,0 1 0,-1-1 0,1 0 0,0 0-1,0 0 1,-1 1 0,1-1 0,0 0 0,-1 0 0,1 0 0,0 0-1,-1 0 1,1 0 0,0 0 0,-1 0 0,-16-4 42,12 1-23,0-2 0,0 1-1,0 0 1,0-1 0,0 0-1,1 0 1,0 0 0,-6-10-1,-1-4 100,-11-26 0,21 45-103,1-1 0,0 1 0,-1 0 0,1-1 0,0 1 0,0-1-1,-1 1 1,1-1 0,0 1 0,0 0 0,0-1 0,-1 1 0,1-1-1,0 1 1,0-1 0,0 1 0,0-1 0,0 1 0,0-1 0,0 1 0,0-1-1,0 1 1,0-1 0,1 1 0,-1-1 0,0 1 0,0-1 0,0 1 0,1 0-1,-1-1 1,0 1 0,0-1 0,1 1 0,-1 0 0,0-1 0,1 1 0,-1 0-1,0-1 1,1 1 0,-1 0 0,1-1 0,-1 1 0,1 0 0,23 0 150,-17 1-212,19 3 99,51 14-1,-56-12-124,1-1 0,-1 0 0,1-2 0,27 1 0,-35-3-144,21-3-361,-34 2 575,1 0 0,-1-1 0,0 1-1,1-1 1,-1 0 0,0 1 0,1-1 0,-1 0 0,0 0-1,0 1 1,0-1 0,0 0 0,0 0 0,0-1-1,0 1 1,0 0 0,0 0 0,0 0 0,0-1 0,0 0-1,3-8 19,-1-1-1,0 1 1,4-22-1,5-17 1654,-9 56-1583,6 22-117,-1 0 0,6 48-1,1 66 151,-13-122-113,6 231 86,-8-243-251,2 23 273,-2-31-233,0-1-1,0 1 1,1 0 0,-1 0-1,0 0 1,1 0 0,-1 0-1,1 0 1,-1-1-1,1 1 1,0 0 0,-1 0-1,1-1 1,0 1-1,-1 0 1,1-1 0,0 1-1,0-1 1,-1 1-1,1-1 1,0 1 0,0-1-1,0 0 1,0 1-1,0-1 1,0 0 0,0 0-1,1 0 1,23 1-4533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07.0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64 1 6499,'0'0'2345,"-4"31"-2185,-1 13-107,-15 164 401,14-112-189,9 135 1,-3-225-263,1 0 1,0 0-1,0 0 0,0 0 1,0-1-1,1 1 1,0 0-1,1-1 0,-1 1 1,1-1-1,0 1 0,0-1 1,1 0-1,0-1 1,-1 1-1,2 0 0,-1-1 1,0 0-1,1 0 1,0-1-1,0 1 0,0-1 1,0 0-1,1 0 0,-1 0 1,1-1-1,-1 0 1,1 0-1,6 1 0,-6-2-2,0 0 0,0 0 0,0 0 0,-1-1-1,1 0 1,0 0 0,0-1 0,0 1 0,0-1-1,-1 0 1,1-1 0,0 0 0,-1 1 0,1-2-1,-1 1 1,0-1 0,0 0 0,0 0 0,0 0-1,0 0 1,0-1 0,-1 0 0,0 0 0,0 0-1,0-1 1,0 1 0,-1-1 0,0 0 0,5-9-1,-3 4-16,1-1 0,-2 0 0,1 0 0,-2-1-1,1 1 1,-2-1 0,1 0 0,-2 1 0,1-1-1,-2 0 1,0 0 0,0 0 0,-2-12 0,1 21 12,0 1 1,1 0-1,-1-1 1,0 1 0,0 0-1,-1 0 1,1 0 0,0 0-1,-1 0 1,1 0 0,-1 0-1,0 1 1,1-1-1,-1 1 1,0-1 0,0 1-1,0-1 1,0 1 0,0 0-1,-1 0 1,1 0 0,0 0-1,0 1 1,-1-1-1,1 0 1,-5 0 0,-8-1-28,1 1 0,-1 0 0,-19 1 0,16 1 21,11-2 6,1 1 0,-1 1 0,0-1 0,1 1 0,-1 0-1,1 0 1,0 1 0,-1 0 0,1 0 0,0 0 0,0 1-1,0 0 1,0 0 0,1 1 0,-1-1 0,1 1-1,0 0 1,0 1 0,0-1 0,1 1 0,-1 0 0,-5 10-1,3-6-58,1 1 0,1 0 1,0 0-1,0 1 0,1-1 0,0 1 0,1 0 0,0 0 0,-1 12 0,2 29-2557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09.9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225 265 3682,'0'0'4383,"3"-7"-3543,0 2-664,-1 1 25,1-1-1,-1 1 0,0-1 0,0 1 0,-1-1 0,1 0 0,-1 0 0,0 0 0,0-5 0,1-40 885,0 27-959,-4-37 0,2 57-131,0 0 0,-1 1 0,0-1 0,0 0 0,0 0 0,0 1 0,0-1 1,0 0-1,-1 1 0,1 0 0,-1-1 0,1 1 0,-1 0 0,0-1 0,0 1 0,0 0 0,0 1 0,-1-1 0,1 0 0,-1 1 0,1-1 0,-1 1 1,1-1-1,-1 1 0,0 0 0,-2 0 0,-6-2-29,-1 0 1,1 1 0,-1 1-1,1 0 1,-15 1 0,23 0 27,0 0 0,-1 0 0,1 0 0,0 1 0,0 0 0,-1 0 0,1-1 0,0 2 0,0-1 0,0 0 0,0 1 0,0-1 0,0 1 0,1 0 0,-1 0 0,-4 4 0,4-2 1,-1 0 1,1 1 0,0-1 0,0 1 0,1 0 0,-1-1 0,1 1 0,0 0-1,-2 8 1,0 9-16,0-1 0,2 1 0,0 0-1,2 22 1,0-43 19,0 15-13,3 72-24,-1-77 35,0 0 1,0 0 0,1 0-1,1 0 1,8 19-1,3-2-6,1-2 0,1 0 0,1-2-1,38 41 1,96 76 55,-145-136-42,0 1 0,-1 1-1,0-1 1,7 10 0,-11-13-5,0 0 0,-1 0 0,1 0 0,-1 0 0,0 1 0,0-1 0,0 0 0,0 1 0,-1-1 0,1 0 0,-1 1 1,0-1-1,0 7 0,-1-7 0,1-1 0,-1 1 0,0-1 0,0 1 0,0-1 0,0 0 0,-1 1 0,1-1 0,0 0 0,-1 0 0,0 0 0,1 0 0,-1 0 0,0 0 0,0 0 1,0-1-1,0 1 0,0-1 0,-1 1 0,-2 0 0,-6 4 22,-1 0 0,-22 6-1,9-5-3,-1-2 0,0-1 0,-1 0 0,1-2 0,-50-3 0,73 1-15,0 0 1,0 0-1,0 0 1,0-1-1,0 1 1,0-1-1,1 0 1,-1 0-1,0 0 1,1 0-1,-1 0 1,0 0-1,1-1 0,-1 0 1,1 1-1,0-1 1,0 0-1,-1 0 1,1 0-1,1 0 1,-1 0-1,0-1 1,0 1-1,1-1 1,-1 1-1,1-1 1,-2-4-1,0-4-8,1 0-1,0 0 1,1 0 0,0 0-1,1-21 1,0 24-12,0 2-9,0 1-1,1 0 0,0 0 1,-1-1-1,2 1 1,-1 0-1,1 0 0,0 0 1,0 0-1,0 1 1,0-1-1,1 0 0,0 1 1,5-6-1,-2 3-18,0 1 1,1 0-1,0 0 0,0 1 0,0 0 0,1 0 1,15-7-1,2 2-593,0 2 0,1 0 0,0 2 0,49-6 0,-8 5-3000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0.2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110 26 6755,'0'0'3858,"-1"-8"-3461,-1-8-432,1 16 35,1 0-1,0 0 0,0 0 0,0 0 0,0 0 1,0-1-1,0 1 0,0 0 0,0 0 1,0 0-1,-1 0 0,1 0 0,0 0 1,0 0-1,0 0 0,0 0 0,0 0 0,0 0 1,-1 0-1,1 0 0,0 0 0,0 0 1,0 0-1,0 0 0,0 0 0,0 0 0,0 0 1,-1 0-1,1 0 0,0 0 0,0 0 1,0 0-1,0 0 0,0 0 0,0 0 1,0 1-1,0-1 0,-1 0 0,1 0 0,0 0 1,0 0-1,0 0 0,0 0 0,0 0 1,0 0-1,0 0 0,0 1 0,0-1 1,0 0-1,0 0 0,0 0 0,0 0 0,0 0 1,0 0-1,0 1 0,0-1 0,0 0 1,0 0-1,-16 46-25,-11 45 116,-14 102 0,32-137-45,4 0 1,1 0 0,5 70-1,0-117-41,0 0 0,1 0-1,0 0 1,0-1-1,0 1 1,1-1-1,1 0 1,-1 1-1,1-2 1,1 1-1,-1 0 1,1-1-1,1 0 1,0 0-1,-1 0 1,2-1-1,-1 0 1,1 0-1,0 0 1,0-1-1,1 0 1,13 6-1,-2-3-263,0 0 0,1-1-1,0-1 1,0-1-1,0-1 1,0-1 0,1 0-1,34-1 1,26-2-3350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0.70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 1 6851,'0'0'3370,"-2"3"-3048,1 1-326,-1 1-1,0-1 0,1 0 1,0 1-1,0-1 0,0 1 0,0 0 1,1-1-1,0 1 0,0-1 1,1 9-1,0 13 5,-1 679 731,0-705-727,0 1 0,0-1 0,0 1 0,-1-1 0,1 1 0,0-1 0,0 1-1,0-1 1,0 1 0,0-1 0,0 1 0,1-1 0,-1 1 0,0-1 0,0 1 0,0-1-1,0 1 1,1-1 0,-1 1 0,0-1 0,0 1 0,1-1 0,-1 1 0,0-1-1,1 0 1,-1 1 0,0-1 0,1 0 0,0 1 0,0-1 13,-1-1 0,1 0 0,0 1 0,-1-1 0,1 0 0,0 0-1,-1 0 1,1 1 0,-1-1 0,0 0 0,1 0 0,-1 0 0,1 0 0,-1 0 0,0 0 0,0 0 0,0-1 0,11-42 30,-7 20-45,2 0 0,1 1 0,0-1 0,2 1 0,1 1 0,16-29 0,-25 50-16,0-1-1,1 1 1,-1 0-1,1-1 1,-1 1-1,1 0 1,0 0-1,0 0 1,-1 0-1,1 0 1,0 0 0,0 1-1,0-1 1,0 1-1,0-1 1,0 1-1,0 0 1,2-1-1,42 2-133,-26 0 144,-15-1 2,1 1-1,-1-1 0,1 1 1,-1 0-1,0 0 0,1 0 1,-1 1-1,0 0 0,0 0 1,0 0-1,0 0 0,0 1 1,-1 0-1,8 5 0,-7-3-3,-1 0 0,1 0 0,-1 0 0,0 1 0,0 0 0,0-1 0,-1 1 0,0 1 0,0-1 0,-1 0 0,3 10 0,-1 3-105,6 21 321,-9-39-317,0 1-1,-1 0 1,1 0 0,0 0-1,0-1 1,0 1-1,0 0 1,0-1 0,0 1-1,0-1 1,0 0 0,1 1-1,-1-1 1,1 0-1,2 3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1.06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 1 7571,'0'0'3394,"-13"70"-3474,13-10 96,3 7 64,0-4-48,-3-6 64,4-3-80,-1-14-16,4-7-16,6-9-320,0-18-1697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1.47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75 7155,'0'0'3594,"10"-12"-3546,1-1-45,23-23-1,-31 35-3,-1-1 0,0 0 0,1 1-1,-1 0 1,1-1 0,-1 1 0,1 0-1,0 1 1,-1-1 0,1 0 0,0 1 0,-1-1-1,1 1 1,0 0 0,0 0 0,0 0-1,-1 0 1,4 1 0,6 0-8,-9-1 7,-1 0-1,1 0 1,-1 0-1,1 0 1,-1 1-1,1-1 1,-1 1 0,1 0-1,-1 0 1,1 0-1,-1 0 1,0 0-1,1 0 1,-1 1-1,0-1 1,0 1-1,0-1 1,0 1-1,0 0 1,2 2 0,-2 0-8,0 0 1,0-1-1,0 1 1,-1 0-1,1 0 1,-1 0-1,0 1 1,0-1-1,0 0 1,-1 0-1,1 7 1,-1 1-17,1-1-1,-2 1 1,0-1 0,0 0-1,-4 16 1,2-20 21,1 0-1,-1-1 0,0 1 1,0-1-1,0 0 1,-1 0-1,0-1 1,0 1-1,-10 9 0,0-2 13,-29 20 0,22-18-5,15-8 20,8-4 8,14-2-29,-10-1-35,28 0-157,-1-2 1,1-2-1,-1-1 0,0-1 0,43-15 1,-5-4-2721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1.8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9092,'0'0'1697,"30"21"-1625,-18-12-65,11 6-1,-1 1 0,-1 2 1,0 0-1,-2 1 1,0 1-1,-1 0 0,0 2 1,19 33-1,-14-15 9,-3 1 0,-1 1 1,-2 1-1,-2 0 0,-2 1 0,-2 1 0,-2 0 1,-1 0-1,0 49 0,-6-33 33,-7 65 1,2-101-48,-1 0 0,-1-1 0,-1 1 1,-2-1-1,-12 30 0,8-28-227,-22 49 440,6-29-3326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2.19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10 3057,'0'0'8276,"57"-10"-8148,-10 10-80,-7 0-48,-3 0-16,-7 0-816,-10 0-2498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21.50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436 91 1969,'0'0'2265,"0"9"-1934,0 35 3993,0-54-4182,-1 6-141,0 0 0,-1 0 0,1 0 0,-1 1 1,0-1-1,0 1 0,0-1 0,0 1 0,-1-1 0,1 1 1,-7-5-1,-36-31 3,36 34-6,1 0-1,-1 0 0,0 0 0,0 1 0,0 1 0,-1-1 0,1 2 0,-18-4 0,1 3-32,-55-1 0,46 9 27,31-4 6,0 0-1,1 0 1,-1-1 0,0 1 0,0-1 0,-7 0-1,-6-5-11,16 4 13,1 1-1,-1-1 1,0 1-1,0 0 1,0 0 0,0-1-1,0 1 1,0 0-1,0 0 1,1 0 0,-1 0-1,0 0 1,0 0-1,0 0 1,0 0 0,-1 1-1,0 0 1,0 0-1,1 1 1,-1-1-1,1 1 1,-1-1-1,1 1 1,0 0-1,-1 0 1,1-1-1,0 1 1,-1 3-1,-4 7 0,1 1 0,0 0-1,1 0 1,0 0 0,1 0 0,0 1-1,-1 17 1,2 3 41,5 61-1,-1-82-18,1 0 0,0 0 0,0 0 0,2-1 0,-1 0 0,2 1-1,0-1 1,0-1 0,1 1 0,0-1 0,1-1 0,13 15 0,-15-19-13,0-1 0,0 0-1,0-1 1,1 1 0,0-1 0,-1 0 0,1-1 0,1 0 0,-1 0-1,8 2 1,3 0-200,-1-2-1,1 0 0,20 1 1,42-3-2344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2.5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8292,'30'201'784,"-3"-201"-864,36 0 80,28 0 0,12 0-528,1 0-4867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2.9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394 383 4130,'0'0'376,"3"-28"171,0-9-268,5-127 1093,-8 143-1204,1 10 8,-1 0 1,-1 0-1,1 0 0,-2 0 1,-3-14-1,4 22-142,0 0 1,0 0-1,0 1 1,0-1-1,-1 0 0,1 1 1,-1-1-1,0 1 1,0 0-1,0 0 1,0 0-1,0 0 0,0 0 1,-1 0-1,1 0 1,-1 0-1,1 1 1,-1 0-1,0-1 1,1 1-1,-1 0 0,0 0 1,0 1-1,-5-2 1,1 1-42,-1-1 1,0 2 0,0-1-1,1 1 1,-1 0 0,-11 2-1,16-1 8,-1 0-1,1-1 0,0 2 0,0-1 1,0 0-1,0 0 0,0 1 0,0 0 1,0 0-1,0-1 0,0 2 0,1-1 1,-1 0-1,1 0 0,0 1 0,-3 3 1,1 0-2,0 1 0,1 0 0,-1 0 0,1 0 0,1 0 0,-1 1 0,1-1 0,1 1 0,-2 9 0,1 8-33,2 39 1,1-55 27,0 4 13,0 0 0,2 0 0,-1-1 0,2 1 1,0 0-1,0-1 0,1 0 0,11 19 0,8 10 24,32 39 0,-13-20-29,-17-20 28,39 77-1,-58-101-29,0 1-1,-1 1 1,-1-1 0,-1 1-1,0 0 1,-1 0-1,0 34 1,-3-48-1,0 0 0,-1 1 0,0-1 0,0 0 0,0 0 0,0 0 0,-1 0 0,1 0 0,-1 0 0,0 0 0,0 0 0,-1-1 0,1 1 0,-1-1-1,1 1 1,-1-1 0,0 0 0,-1 0 0,1 0 0,0-1 0,-1 1 0,-5 2 0,-8 4 22,0-1-1,0 0 1,-34 8-1,48-15-14,-25 6 15,-1-1-1,0-1 0,0-1 1,0-2-1,-32-2 1,54 0-17,0 0 1,0 0 0,0-1-1,0 0 1,0 0 0,0-1-1,1 0 1,-13-5 0,15 5 0,1 0 0,0 0 1,0 0-1,0-1 1,0 0-1,0 1 0,0-1 1,1 0-1,-1 0 0,1 0 1,0-1-1,0 1 1,0-1-1,0 1 0,1-1 1,-3-6-1,2 2-22,0 1-1,0-1 0,1 0 1,0 0-1,0 1 0,1-1 1,0 0-1,0 0 1,1 1-1,0-1 0,1 0 1,-1 0-1,1 1 0,1 0 1,-1-1-1,1 1 1,1 0-1,-1 0 0,1 0 1,0 1-1,1-1 0,0 1 1,0 0-1,0 0 1,1 1-1,10-9 0,-3 4-86,1 1-1,0 0 0,0 2 1,0-1-1,1 2 1,0-1-1,1 2 0,-1 0 1,1 1-1,0 1 0,32-3 1,59 5-1729,-65 1-45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3.36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221 0 6515,'0'0'4135,"-14"19"-3985,-10 12-117,1 2 0,2 1 1,-33 69-1,36-53 51,2 1 0,2 0 1,2 1-1,2 1 0,3-1 0,0 104 1,6-145-80,1 0 0,1-1 0,0 1 0,0-1 1,1 1-1,0-1 0,1 0 0,0 1 1,1-1-1,0-1 0,0 1 0,1-1 0,1 1 1,0-1-1,0-1 0,0 1 0,1-1 0,0 0 1,1-1-1,0 0 0,11 9 0,-6-7-47,1 0 0,0-1-1,1 0 1,0-2 0,0 1 0,0-2-1,1 0 1,0-1 0,18 3 0,12-1-2080,89-1 0,-41-5-2848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3.75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139 6 5523,'0'0'3759,"-11"-3"-3501,9 3-256,-1-1 0,0 0 0,0 1-1,0 0 1,0-1 0,0 1 0,0 0-1,0 1 1,0-1 0,0 0 0,0 1-1,-4 1 1,4 0 0,0 0-1,1 0 1,-1 0-1,1 0 1,-1 0 0,1 1-1,0-1 1,0 1-1,0-1 1,0 1-1,1 0 1,-1 0 0,1 0-1,-1 0 1,0 5-1,-9 21 70,1-1-1,2 1 0,1 1 0,1 0 0,2 0 0,1 0 1,1 0-1,2 1 0,3 35 0,-2-62-70,-1 0-1,1 0 1,0 0 0,0-1 0,1 1-1,-1 0 1,1 0 0,0-1-1,0 1 1,0-1 0,0 1 0,0-1-1,1 0 1,0 0 0,-1 0-1,1 0 1,0-1 0,1 1 0,-1-1-1,0 0 1,1 0 0,-1 0-1,1 0 1,0 0 0,5 1 0,2 0 24,0-1 1,1 0 0,-1-1 0,1 0 0,0-1 0,-1 0 0,20-2 0,-27 1-13,1 0 0,-1 0-1,1 0 1,-1 0 0,0-1-1,0 0 1,0 0 0,0 0 0,0 0-1,0 0 1,0-1 0,-1 0-1,1 0 1,-1 0 0,0 0 0,0 0-1,0-1 1,0 1 0,-1-1 0,1 0-1,-1 0 1,0 0 0,0 0-1,0 0 1,2-8 0,0-5-2,0-1 0,-1 1 0,-1-1 0,0 0 0,-2-22 1,0 30 1,-1-1 1,0 1-1,0 0 1,-1 0-1,-1-1 1,0 2-1,0-1 1,-1 0-1,0 1 1,-10-18-1,9 20-20,0 0 1,0 1-1,0-1 1,-1 1-1,0 0 1,0 1-1,-1 0 1,1 0-1,-1 0 0,0 1 1,0-1-1,-1 2 1,1-1-1,-9-2 1,10 4-260,0 1 1,0-1-1,-1 1 0,1 0 1,0 1-1,0-1 1,-1 1-1,1 1 1,0-1-1,-7 2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4.08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17 9124,'0'0'544,"20"-17"-2865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4.48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 0 9668,'0'0'291,"-2"30"-360,-3 96 128,4-112-57,1-1 0,1 0 0,0 1 1,1-1-1,0 0 0,6 18 0,-1-5-33,-9-38 41,2-1 0,-1 1 0,3-20 0,-1-4-10,-1 10 63,2-1 0,0 1 1,8-34-1,-10 59-37,0 0-1,1 1 1,-1-1-1,1 0 1,-1 0-1,1 1 1,-1-1 0,1 0-1,0 1 1,-1-1-1,1 0 1,0 1-1,0-1 1,-1 1 0,1-1-1,0 1 1,0-1-1,0 1 1,0 0-1,-1-1 1,1 1 0,0 0-1,0 0 1,0 0-1,0 0 1,1 0 0,30 0-113,-19 1 115,24 1-60,1 2 0,68 15 0,-23-2-869,-57-14-100,0-1 0,26-2 0,-28 0 349,-22-1 664,-1 1 0,1 0 0,0-1 0,0 1 0,-1-1 0,1 0 0,-1 1 0,1-1 0,-1 0 0,1 0 0,-1 0 0,1 0 0,-1 0 0,0 0 0,1-1 0,-1 1 0,0 0 0,0-1 0,0 1 0,0-1 0,1-1 0,-1 0 369,1-1 0,0 1 1,-1 0-1,0-1 0,1 1 0,-1-1 0,-1 1 1,1-1-1,0-6 963,-1 34-853,-18 243-559,0-23 149,17-33-2202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4.84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7363,'0'0'3215,"0"34"-3121,0 248 98,-1-235-173,0 0-3,9 80 1,-6-113-20,1 0 0,0 0 1,1 0-1,0-1 0,1 0 0,0 0 0,1 0 0,1 0 1,0-1-1,11 14 0,-15-23-2,0 1 0,1-1 0,-1 1 0,1-1 0,0 0 0,0-1 0,0 1 0,0-1 0,0 1 0,1-1 0,-1-1 0,1 1 0,-1 0 0,8 0 0,-10-1 2,1-1 1,0 0-1,-1 0 0,1 0 1,0 0-1,0 0 0,-1 0 1,1-1-1,0 1 0,-1-1 1,1 0-1,-1 0 0,1 0 1,-1 0-1,1 0 0,-1-1 1,0 1-1,0-1 0,1 1 1,-1-1-1,0 0 1,0 0-1,-1 0 0,1 0 1,0 0-1,2-4 0,1-5-16,0 1-1,0-1 0,-1 0 0,-1 0 1,0 0-1,0 0 0,1-14 1,-1-10 40,-1-38 1,-2 72-24,0 0 0,0 0 0,0 0 1,0 0-1,-1 0 0,1 0 0,0 0 1,-1 0-1,1 0 0,0 1 0,-1-1 1,1 0-1,-1 0 0,0 0 0,1 1 1,-1-1-1,1 0 0,-1 1 0,0-1 1,0 0-1,1 1 0,-1-1 0,0 1 1,-1-1-1,-2-1-17,1 1-1,0 0 1,-1 0 0,1 0-1,-1 0 1,1 1 0,-5-1-1,-2 1-32,-1 0 0,1 1 0,0 0 0,-18 4 0,20-2 67,0 0 1,0 1 0,0 0 0,1 0-1,-1 1 1,1 0 0,0 0 0,0 1 0,1-1-1,-10 12 1,12-13-209,0 1 0,1 0 0,-1 0 0,1 0 0,0 0 0,0 0 0,0 1 0,1-1 0,0 1 0,0-1 0,0 1 0,1 0 0,0 0 0,0 0 0,0 0 0,1 8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5.17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8548,'0'0'2753,"214"84"-2753,-137-4 16,-10 20-80,-17 17 64,-13 10-16,-24 10 0,-13-10 16,-20-10 0,-50-10 16,-34-10-48,-19-24-96,-11-26-3362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7.86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97 6947,'0'0'6067,"57"-13"-6067,0-7 0,16 3 0,-2 4-32,-5-1-144,-5 4-673,-15 4-1167,-22 2-1186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8.2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 5827,'0'0'2401,"260"0"-2401,-173 0-336,-3-10-4226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22.06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225 149 1649,'0'0'3385,"7"0"-3395,22 3 100,-28-3-79,0 0-1,-1 0 0,1-1 0,-1 1 0,1 0 1,-1 0-1,1 0 0,-1 0 0,1 0 1,-1-1-1,1 1 0,-1 0 0,1-1 1,-1 1-1,1 0 0,-1-1 0,1 1 0,-1 0 1,0-1-1,1 1 0,-1-1 0,0 1 1,1-1-1,-1 1 0,0-1 0,1 1 1,-1-1-1,0 1 0,0-1 0,0 1 0,0-1 1,1 1-1,-1-1 0,0-1 0,0-20 177,0 17-121,0 1-21,0 0 0,0 0 1,0 0-1,-1 0 0,1 0 0,-1 0 0,0 0 0,0 1 0,-1-1 0,1 0 0,-1 1 0,1-1 0,-1 1 0,0-1 0,-1 1 1,1 0-1,-1 0 0,1 0 0,-1 0 0,0 0 0,0 0 0,0 1 0,0 0 0,0-1 0,-1 1 0,1 1 0,-1-1 0,-6-2 1,1 0-23,1 1-1,-1 1 1,0 0 0,0 0 0,0 0 0,-12 0 0,17 2-26,0 0-1,1 0 1,-1 1-1,0-1 1,0 1 0,1-1-1,-1 1 1,0 0-1,1 1 1,-1-1-1,1 1 1,-1-1-1,1 1 1,0 0 0,0 0-1,0 1 1,-4 3-1,0 2-5,0 0-1,1 1 1,0 0 0,1 0-1,0 0 1,0 1-1,1-1 1,0 1 0,0 0-1,-2 16 1,1 0-14,2 0 0,1 1 0,1 26 1,1-49 19,0 0 1,0 0 0,0 1 0,1-1 0,-1 0 0,1 0-1,0 0 1,1 0 0,-1 0 0,1 0 0,0 0 0,0 0 0,0-1-1,0 1 1,0 0 0,1-1 0,5 6 0,-4-6 0,1 0-1,0 0 1,0 0 0,0 0 0,0-1 0,0 0-1,0 0 1,1 0 0,-1 0 0,1-1 0,-1 0 0,1 0-1,5-1 1,-5 1 9,0 0-1,-1-1 1,1 0-1,0 0 1,-1 0-1,1-1 1,0 0-1,-1 0 1,1-1-1,-1 1 1,1-1-1,-1 0 1,0-1-1,0 1 1,0-1-1,0 0 1,0 0-1,0 0 1,-1-1-1,0 0 1,0 0-1,7-8 1,-2 0-27,0 0 1,0 0-1,-2-1 1,1 0-1,-2 0 0,0 0 1,0-1-1,-1 0 1,-1 0-1,0-1 1,-1 1-1,-1-1 1,0 0-1,-1 1 1,-1-23-1,-2 37 52,0 0 0,1 0 0,-1 0 0,0 0 0,1 0 0,-1 0 1,0 0-1,1 1 0,-1-1 0,-2 1 0,1 2-33,0 0 0,1 0 1,-1-1-1,1 1 0,-1 1 1,1-1-1,0 0 0,0 1 1,1-1-1,-1 1 1,1-1-1,-1 1 0,1 0 1,-1 4-1,1-2 3,-5 20 68,1 1 0,2 0 0,0 1 1,3 47-1,0-55 3,0-12-52,0-1 1,0 1-1,1-1 1,0 0-1,1 1 0,4 13 1,-5-19-17,0 1 1,1 0-1,-1-1 1,1 1-1,-1-1 0,1 0 1,0 1-1,0-1 1,0 0-1,0 0 1,0 0-1,1-1 0,-1 1 1,1 0-1,-1-1 1,1 0-1,-1 1 1,1-1-1,0 0 0,4 1 1,-2-1-55,1 0 0,-1 0 0,1 0 0,-1-1-1,1 0 1,-1 0 0,1 0 0,0-1 0,-1 0 0,1 0 0,-1 0 0,0-1 0,1 0 0,8-4 0,-8 1-424,-1 0 0,0-1 1,0 1-1,5-8 0,-10 12 430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8.58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65 1 3249,'0'0'6027,"-11"23"-6187,10-21 160,-8 17 1,1 1 1,0 0-1,2 0 0,0 0 1,1 1-1,1 0 0,-2 38 1,6-43 15,0 0-1,2 0 1,-1 0 0,6 19-1,-5-28-18,0-1-1,1 1 0,0 0 0,0-1 1,0 0-1,1 1 0,0-1 0,0-1 1,1 1-1,0-1 0,9 9 1,-5-7-1,0 0 1,1 0-1,-1-2 1,1 1-1,1-1 1,-1 0-1,1-1 1,0 0-1,0-1 1,0 0-1,0-1 1,0 0-1,1-1 1,-1 0-1,16-2 1,-25 1-3,1 0 1,0 0-1,-1 0 1,1 0 0,-1-1-1,1 0 1,-1 1-1,1-1 1,-1 0 0,0 0-1,1 0 1,-1 0-1,0-1 1,0 1 0,0-1-1,0 1 1,0-1-1,2-2 1,-1 1 1,0-1 1,-1 0-1,0 1 1,0-1-1,0 0 1,-1 0-1,1 0 1,-1 0-1,0 0 1,1-5-1,0-7 2,-1 1-1,0 0 1,-2 0-1,1 0 1,-5-21-1,2 22 32,-1-1 0,-1 1-1,0 0 1,0 1-1,-2-1 1,0 1 0,0 0-1,-1 1 1,-16-20-1,10 16 45,-1 0-1,0 1 0,-1 0 0,0 1 0,-1 1 1,-20-11-1,33 21-81,-1 1 0,1-1 0,-1 1 0,0 0 0,0 1 0,1-1 0,-1 1 0,0 0 0,0 0 0,0 0 0,-10 1 0,13 3-440,6 15-1473,15 4-1934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8.93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127 40 8884,'0'0'1454,"-3"-5"-1529,-4-12-32,6 14 67,5 13 14,0 3-118,-1 0 1,-1 0-1,0 1 0,0-1 1,-1 22-1,-1-33 97,0-1 1,0 0-1,0 0 0,-1 1 0,1-1 1,0 0-1,0 0 0,-1 0 0,1 1 1,-1-1-1,1 0 0,-1 0 0,1 0 0,-1 0 1,0 0-1,0 0 0,1 0 0,-1 0 1,0 0-1,0 0 0,0 0 0,0-1 1,0 1-1,0 0 0,0-1 0,0 1 1,0-1-1,-1 1 0,1-1 0,0 1 0,-3 0 1,-3 0 57,0 0 1,0-1-1,0 0 1,-12-1 0,1 0-22,16 1 26,1 0 1,-1 0-1,0 0 1,1 0-1,-1-1 1,0 1-1,1-1 1,-1 1-1,1-1 1,-1 0-1,1 1 1,-1-1-1,1 0 1,-1 0-1,1 0 1,0 0-1,-1 0 1,1-1-1,0 1 1,0 0-1,0 0 1,0-1-1,0 1 1,0-1-1,1 1 1,-1-1-1,0 1 1,1-1-1,-1 0 1,0-2-1,-1-5 77,1 0-1,0 0 0,0-1 0,1-12 1,0 14-106,0 6-3,0 0 1,0 1-1,0-1 0,1 0 1,-1 1-1,0-1 0,1 0 0,-1 1 1,1-1-1,0 1 0,-1-1 1,1 1-1,0-1 0,0 1 1,0-1-1,0 1 0,0 0 1,0 0-1,0-1 0,1 1 0,-1 0 1,2-1-1,2-1-227,0 1-1,1-1 0,-1 1 1,0 1-1,8-3 1,27-4-2769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9.28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0 7812,'0'0'3174,"-2"9"-2960,0 27-183,1 1 0,7 68 0,-1-36 79,18 187 252,-17-215-317,2-1 0,2 0 0,1-1 0,21 48-1,-26-75-37,-1 0 0,2-1 0,0 0 0,0 0 0,1 0 0,13 14 0,-16-20-7,1-1-1,-1 1 1,1-1-1,-1 0 1,1-1-1,0 1 1,0-1 0,1-1-1,-1 1 1,1-1-1,-1 0 1,1 0 0,12 1-1,-9-2-38,1 0 0,-1-1 0,1 0 0,-1 0 0,1-1 0,-1-1 0,15-3 0,-21 4-12,0-1 0,0 0 0,0 0 0,0 0 0,0 0 0,0-1 0,0 0-1,-1 0 1,1 0 0,-1 0 0,0 0 0,0 0 0,0-1 0,0 0-1,-1 1 1,1-1 0,-1 0 0,3-8 0,-1 0-37,0 1 0,-1 0 0,0-1-1,-1 1 1,-1-1 0,1-18 0,-2 24 77,0 1 1,0 0-1,0-1 0,-1 1 1,0-1-1,0 1 1,0 0-1,-1 0 0,0 0 1,0 0-1,0 0 0,-1 0 1,1 0-1,-1 1 0,0-1 1,-5-5-1,2 6 3,1 0 1,-1 0-1,0 1 0,0-1 0,0 2 1,0-1-1,-1 0 0,1 1 0,-1 0 1,1 1-1,-10-2 0,-11 1-33,-40 0 0,59 2 35,-6 0 7,1 0 1,-1 1-1,1 1 1,0 0-1,0 1 1,0 0-1,0 1 1,-15 7-1,24-9-40,0 0 0,-1 1 0,1-1 0,0 1 0,0 0 0,1 0 0,-1 1-1,0-1 1,1 1 0,0-1 0,0 1 0,0 0 0,0 0 0,1 0 0,0 1 0,-1-1 0,2 1-1,-1-1 1,0 1 0,1 0 0,0-1 0,0 1 0,0 0 0,1 0 0,0 5 0,0 16-3237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3:19.6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325 359 6531,'0'0'840,"0"-32"-325,0-103-184,1 80-69,-1 43-93,0 0-1,0 0 1,-4-21 0,3 30-138,1 0 1,-1-1 0,0 1 0,0 0 0,-1 0 0,1 0 0,0 1 0,-1-1 0,0 0 0,0 0 0,0 1 0,0-1 0,0 1 0,0 0 0,-1 0 0,1 0 0,-1 0 0,0 0 0,1 0 0,-1 1 0,0-1 0,0 1 0,0 0 0,0-1 0,-3 1 0,-7-2-72,0 1 1,0 1 0,0 0 0,-24 1 0,14 1 81,18-2-41,-1 1 0,0 0 1,1 1-1,-1 0 0,0 0 0,1 0 0,-1 0 0,1 1 1,-1 0-1,1 0 0,0 0 0,0 1 0,0 0 0,0 0 1,0 0-1,0 0 0,1 1 0,0 0 0,0 0 0,0 0 1,0 0-1,-6 10 0,5-5 0,1-1 1,0 1-1,0 0 1,1 0 0,0 0-1,1 0 1,0 0-1,-2 16 1,2 7 1,3 39 0,-1-53-4,1-8 2,0 0 1,0 0 0,1 0-1,1 0 1,0 0 0,0 0-1,1-1 1,5 11 0,0-4 19,0-1-1,1 0 1,1 0 0,13 13 0,13 10 65,2-2 0,49 34 0,-80-64-77,44 32 19,-31-24-21,0 1 0,-2 1-1,0 1 1,22 25 0,-39-40-11,0 1 0,0 0 0,0 1 0,0-1 0,-1 0 0,0 0 0,1 1 0,-1-1 0,1 6 0,-2-7-3,0-1 0,0 0 0,0 1 0,0-1 0,0 1-1,0-1 1,0 1 0,0-1 0,0 0 0,-1 1 0,1-1 0,-1 0 0,1 1 0,-1-1 0,1 0 0,-1 1 0,0-1 0,0 0 0,0 0 0,1 0 0,-1 0 0,0 0 0,0 0-1,0 0 1,-1 0 0,1 0 0,-2 1 0,-8 3 2,1-1 1,-1 0-1,0-1 0,0 0 0,0-1 0,-20 2 0,-76-1 22,79-4-18,-70 1 129,96 0-109,0 0 0,0 0 1,0-1-1,0 1 1,0 0-1,0-1 0,0 0 1,0 1-1,0-1 1,0 0-1,1 0 0,-1 0 1,0 0-1,1 0 1,-1 0-1,0-1 0,1 1 1,-1 0-1,1-1 1,0 1-1,0-1 0,-1 0 1,1 1-1,0-1 0,0 0 1,0 0-1,1 0 1,-2-2-1,1 0 34,1 0-1,-1 0 1,1 0 0,0 0-1,0-1 1,0 1 0,0 0 0,1 0-1,-1 0 1,1 0 0,0 0-1,1 0 1,-1 0 0,3-4-1,0 0-39,1 0 0,0 1 0,1-1 0,-1 1 0,1 0 0,11-10 0,51-39-32,-60 51 22,229-155-226,-64 48-1851,-7-8-3235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50.1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15 104 3522,'0'0'4663,"1"-5"-4604,1-43 2409,-2 50-2572,0 11 78,-2 1 1,-4 18-1,-2 24 17,8-56 9,-1 16-15,1 0 1,0 0-1,1 0 0,0-1 1,6 22-1,-6-33 10,0 0-1,1 0 1,-1 0 0,1 0 0,0 0 0,0-1-1,1 1 1,-1-1 0,1 1 0,-1-1-1,1 0 1,0 0 0,0 0 0,1 0 0,-1-1-1,1 0 1,-1 1 0,1-1 0,0 0-1,-1-1 1,1 1 0,0-1 0,0 1-1,0-1 1,8 1 0,-4-1-41,0 0 0,0 0 1,0-1-1,-1 0 0,1-1 0,13-1 0,-17 1 24,-1 0-1,0 0 0,1 0 0,-1 0 0,0-1 0,0 1 0,0-1 0,0 0 0,0 0 1,0 0-1,0 0 0,-1 0 0,1-1 0,-1 1 0,0-1 0,4-5 0,-1-1 14,0 0 0,-1 0 0,-1 0 0,1-1 0,-1 0 0,-1 1 0,0-1 0,2-14 0,-3 1 40,0-1 1,-4-33 0,2 52-23,0 0 0,0 0 0,0 0 0,-1 1 0,1-1 0,-1 0 0,0 0 0,-1 1 0,1 0 0,-1-1 0,0 1 0,0 0 1,0 0-1,-1 0 0,1 1 0,-1-1 0,0 1 0,0 0 0,-5-4 0,1 3 5,1 0 0,-1 0-1,1 1 1,-1 0 0,0 0 0,0 1 0,0 0 0,-1 1 0,1-1-1,-16 1 1,4 1-102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50.58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 0 3698,'0'0'4583,"0"18"-4719,0 34-112,-1-52 266,1 0 1,0 1-1,0-1 1,0 0-1,0 0 0,0 0 1,0 1-1,0-1 1,0 0-1,0 0 0,0 0 1,-1 1-1,1-1 1,0 0-1,0 0 0,0 0 1,0 0-1,0 0 1,-1 1-1,1-1 0,0 0 1,0 0-1,0 0 1,-1 0-1,1 0 0,0 0 1,0 0-1,0 0 1,-1 0-1,1 0 0,0 0 1,0 1-1,-1-1 1,1 0-1,0-1 1,0 1-1,0 0 0,-1 0 1,1 0-1,0 0 1,0 0-1,0 0 0,-1 0 1,1 0-1,0 0 1,0 0-1,0 0 0,-1-1 1,1 1-1,0 0 1,0 0-1,0 0 0,0 0 1,-1 0-1,1-1 1,0 1-1,0 0 0,0 0 1,0 0-1,0-1 1,0 1-1,0 0 0,0 0 1,0 0-1,0-1 1,0 1-1,-1 0 0,1-1 1,0-11 59,-1 8-235,1 0 0,-1 0-1,1 0 1,0 0 0,1 1 0,-1-1 0,1 0-1,1-5 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50.90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1 0 4002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51.26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1 256 4002,'150'-207'814,"-120"158"3097,-31 67-3840,-6 34 1,1-14-45,-13 380 472,18-409-494,2 0 0,-1 0 0,2 1 0,-1-1-1,1 0 1,4 11 0,-5-17-13,0 0-1,0 0 1,1 0-1,-1-1 1,1 1-1,0 0 1,0-1-1,0 0 1,0 1 0,0-1-1,0 0 1,1 0-1,-1 0 1,1 0-1,-1 0 1,1-1-1,0 1 1,0-1 0,0 0-1,0 0 1,3 1-1,0 0-127,0-1-1,0 0 1,-1 0 0,1-1-1,0 0 1,0 0 0,0 0-1,0-1 1,-1 0-1,7-1 1,-9 1 84,-1 0 0,1 0 0,-1 0 0,0 0 0,1-1 0,-1 1 0,0-1 0,0 1 0,1-1 0,-1 0 0,-1 0 0,1 0-1,0 0 1,0 0 0,-1 0 0,1-1 0,-1 1 0,0 0 0,1-1 0,-1 1 0,-1-1 0,2-2 0,0-5 18,0 0 1,-1-1-1,0 1 1,-2-19-1,1 10 95,0 16-23,0 1-1,-1 0 1,1 0 0,-1-1-1,1 1 1,-1 0-1,0 0 1,0-1-1,0 1 1,0 0-1,0 0 1,0 0 0,-1 0-1,1 1 1,-1-1-1,1 0 1,-1 1-1,0-1 1,0 0 0,0 1-1,1 0 1,-1 0-1,-1-1 1,1 1-1,0 0 1,0 1-1,0-1 1,0 0 0,-1 1-1,-3-1 1,-8-2 189,0 1 0,0 0 0,-26 2 0,30 0-307,9 0 86,0 0 1,0 0-1,0 0 0,0 0 0,0 0 0,-1 0 1,1 0-1,0 1 0,0-1 0,0 0 0,0 1 0,0-1 1,0 1-1,0-1 0,0 1 0,0 0 0,0-1 1,0 1-1,1 0 0,-1 0 0,0-1 0,0 1 1,1 0-1,-1 0 0,0 0 0,0 1 0,0 1-323,0 0 0,0 1 0,1-1 0,-1 0 0,1 0 0,0 1 0,0 5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51.5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120 132 3201,'0'0'4008,"2"-18"-3525,3-60-174,-5 77-297,0-1 1,0 1-1,1 0 1,-2-1-1,1 1 1,0 0-1,0-1 1,0 1-1,-1 0 1,1-1-1,0 1 1,-1 0-1,1 0 1,-1-1-1,0 1 1,1 0-1,-1 0 1,0 0-1,0 0 1,0 0-1,0 0 0,0 0 1,0 0-1,0 0 1,0 0-1,-2-1 1,0 1 1,1 1-1,-1-1 1,0 1 0,1 0-1,-1-1 1,1 1 0,-1 0-1,0 1 1,-3-1 0,-1 1-24,3-1 7,0 0-1,1 0 0,-1 0 0,1 0 0,-1 0 0,0 1 0,1 0 0,-1-1 0,-3 2 0,6 0 3,-1-1 1,0 0-1,1 0 1,-1 1-1,1-1 1,0 1-1,-1-1 1,1 1-1,0-1 1,0 1-1,0 0 1,0 0 0,0-1-1,1 1 1,-1 0-1,0 0 1,0 2-1,-3 13-7,1 0 0,1-1 0,0 1 0,1 0 0,1 0 0,0 0 0,5 27 0,-4-38 7,0 0 0,1 0 1,0 0-1,0 0 0,1 0 0,0-1 0,0 1 0,0-1 0,1 1 0,-1-1 0,1 0 1,0-1-1,1 1 0,-1-1 0,9 7 0,6 2 2,1 0 0,42 19 0,-43-24 14,-1 1 1,-1 1-1,28 20 1,-40-25-36,0-1-1,-1 0 1,0 1 0,0 0-1,5 6 1,-8-10 1,-1 0 0,1 0 0,-1 0 0,1 0 0,-1 0 0,0-1 0,1 1 0,-1 0 1,0 0-1,1 0 0,-1 0 0,0 0 0,0 0 0,0 0 0,0 0 0,0 0 0,0 0 0,0 0 0,-1 0 0,1 0 0,0 0 0,0 0 1,-1 0-1,1 0 0,-1 0 0,1 0 0,-1-1 0,1 1 0,-1 0 0,1 0 0,-1 0 0,0-1 0,1 1 0,-1 0 0,0-1 0,0 1 1,0 0-1,1-1 0,-1 1 0,0-1 0,0 0 0,0 1 0,0-1 0,-1 1 0,-13 3-76,0 0-1,1-1 1,-2 0 0,1-1-1,0-1 1,0-1-1,-23-1 1,35 1 121,0-1 1,0 1-1,0-1 0,0 1 0,0-1 1,0 0-1,0 0 0,0 0 1,0 0-1,0-1 0,1 1 0,-1-1 1,1 0-1,-1 0 0,1 0 0,-1 0 1,1 0-1,0 0 0,0-1 1,0 1-1,0-1 0,1 1 0,-1-1 1,1 0-1,-1 0 0,1 0 0,0 0 1,-1-5-1,-2-7 177,2 0 1,0-1-1,0 1 1,2-25-1,0 31-184,0 1-12,1 0 0,-1 1 0,1-1 0,1 0 1,-1 1-1,1-1 0,1 1 0,0 0 0,0-1 0,0 1 0,0 1 0,1-1 0,1 0 0,-1 1 0,1 0 0,0 0 0,0 0 0,0 1 1,12-9-1,8-5-256,1 0 1,1 2 0,0 1 0,35-15 0,-17 12-2924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52.49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21 272,'0'-17'10055,"0"31"-11911,17-18 2557,22-9-826,-44 13 130,4 0 8,0 0 0,-1 0-1,1 0 1,-1 0 0,1 0 0,0 0-1,-1 0 1,1 0 0,0 0 0,-1 1 0,1-1-1,0 1 1,-2 0 0,2 0 86,15-3-2500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22.4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7283,'0'0'3690,"0"12"-3751,3 28-7,2-1 0,17 67 1,-5-25 131,31 268 141,-28-189-122,-20-155-197,7 28-20,-6-32-11,-1 0-1,0 0 1,1 0 0,-1-1 0,1 1 0,0 0 0,-1 0 0,1 0 0,0 0 0,-1 0 0,1-1 0,0 1 0,0 0 0,0-1 0,0 1 0,0-1 0,-1 1 0,1-1 0,0 1 0,0-1 0,0 1 0,0-1 0,1 0 0,-1 0 0,0 0 0,2 1-1,19-1-4333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32.4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252 108 3089,'0'0'2610,"-10"-17"-593,8 12-1964,0 0 0,-1 1 1,1-1-1,-1 1 0,0 0 1,0 0-1,0 0 0,-1 1 1,1-1-1,-1 1 0,0-1 1,0 1-1,0 0 1,0 1-1,-1-1 0,1 1 1,-1 0-1,1 0 0,-1 0 1,0 1-1,0-1 0,0 1 1,-6 0-1,-6 0-27,14 0-19,-1 0-1,0 1 0,1 0 0,-1 0 1,0 0-1,1 0 0,-1 0 0,0 1 1,1 0-1,-1 0 0,0 0 0,1 0 1,0 0-1,-7 4 0,5 0-13,0 1 0,1 0 0,0 0-1,0 1 1,0-1 0,1 1 0,0 0-1,0-1 1,-3 14 0,-13 70-68,15-52 60,1 65 0,3-89 11,0-8 2,0 0 1,0 0 0,1 0-1,0 0 1,0 0 0,1 0-1,-1 0 1,6 11-1,-5-15 0,-1 1-1,1 0 0,0-1 0,0 1 0,0-1 0,0 1 0,1-1 1,-1 0-1,1 0 0,-1 0 0,1 0 0,0-1 0,-1 1 0,1-1 1,0 1-1,0-1 0,0 0 0,5 1 0,-4-1-12,1 0 0,0 0 0,-1 0 0,1-1 1,-1 1-1,1-1 0,0 0 0,-1-1 0,1 1 0,-1-1 0,1 0 0,-1 0 0,1 0 0,-1-1 1,1 1-1,-1-1 0,0 0 0,0 0 0,0-1 0,0 1 0,0-1 0,-1 0 0,1 0 0,-1 0 0,0-1 1,0 1-1,0-1 0,4-5 0,-2-1 4,0 0 0,0-1 0,-1 0 0,0 0 0,-1 0 0,0 0 1,-1 0-1,2-18 0,-3 3 27,0 1 1,-7-48 0,4 57 108,-2 1 0,0 0 0,0 0 0,-2 0 0,1 1 0,-2 0 0,0 0 1,-14-20-1,21 33-96,-1 0 0,1 0 1,-1 1-1,0-1 1,1 0-1,-1 0 0,0 1 1,1-1-1,-1 0 1,0 1-1,0-1 1,0 1-1,1-1 0,-1 1 1,0-1-1,0 1 1,0-1-1,-2 1 0,2 0-34,1 0 0,-1 0-1,1 0 1,0 1 0,-1-1-1,1 0 1,-1 1 0,1-1-1,-1 0 1,1 1 0,0-1 0,-1 0-1,1 1 1,0-1 0,-1 1-1,1-1 1,0 1 0,0-1-1,-1 0 1,1 1 0,0-1-1,0 1 1,0-1 0,0 2-1,-4 37-480,4-37 523,0 16-243,-1-11-178,1 0-1,0 0 1,0 1-1,1-1 1,0 0-1,2 10 0,-1-14-314,0 1 0,0 0-1,0-1 1,1 1 0,-1-1-1,5 4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32.7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47 27 11397,'0'0'480,"-47"-27"-3521,64 34 112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33.16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41 17 3890,'0'0'3596,"0"-6"-3044,0-4-418,0 17-151,-1 36-180,-1 29 225,-1 427 443,4-486-463,0 1 1,1-1-1,1 0 0,-1 0 0,2 0 0,0-1 0,1 1 0,0-1 1,13 23-1,-15-31-7,0 0 0,0 0 0,0 0 1,0 0-1,0-1 0,1 0 0,-1 1 0,1-1 1,0 0-1,0-1 0,0 1 0,1-1 0,-1 0 0,0 0 1,1 0-1,0-1 0,-1 1 0,1-1 0,0 0 1,0 0-1,-1-1 0,1 0 0,0 0 0,0 0 1,0 0-1,0-1 0,0 1 0,-1-1 0,9-3 1,-9 2-9,0 1 1,0-1 0,0-1 0,0 1 0,-1-1 0,1 1-1,-1-1 1,1 0 0,-1 0 0,0-1 0,0 1 0,0-1-1,-1 1 1,1-1 0,-1 0 0,0 0 0,0 0 0,0 0-1,-1-1 1,0 1 0,2-7 0,0-1-14,-1 1-1,-1 0 1,1-1-1,-2 1 1,0-1 0,0 0-1,-3-15 1,2 23 19,0 0 0,1 1 0,-2-1 0,1 1 0,0 0 0,-1-1 0,1 1 0,-1 0 0,0 0 0,0 0 0,0 0 0,-1 0 0,1 0 1,-1 1-1,1-1 0,-1 1 0,0 0 0,0-1 0,0 1 0,0 1 0,0-1 0,-1 0 0,1 1 0,0 0 0,-7-2 0,-4 0 67,-1 1-1,1 0 1,-1 1-1,0 0 0,-15 3 1,24-2-60,0 1-1,1 0 1,-1 0-1,1 0 1,-1 1 0,1 0-1,0 0 1,0 0 0,-1 1-1,2 0 1,-1 0 0,-9 7-1,11-8-81,0 1-1,0 0 1,0 0-1,0 1 0,1-1 1,-1 0-1,1 1 1,0-1-1,0 1 1,0 0-1,1 0 1,-1 0-1,1 0 1,0 0-1,0 0 0,0 0 1,0 8-1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33.51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7700,'0'0'117,"1"32"-344,-1-9 227,1 45 16,14 92 0,-11-129 2,0-1-7,1 1 0,1-2 1,19 55-1,-22-77-11,0 1 0,0-1 0,1 0 0,0-1 0,1 1 0,-1-1 0,1 0-1,0 0 1,1 0 0,-1 0 0,1-1 0,0 0 0,1-1 0,-1 1 0,1-1 0,0 0 0,0-1 0,0 1 0,1-2 0,7 3 0,0-2-4,1-1 1,-1 0 0,30-2 0,-26 0 10,-11 0 10,0-1 0,0 1 0,0-2 0,-1 1 0,1-1 0,0 0 0,-1-1 0,1 0 0,11-6 0,-14 6 2,-1 0 0,1 0 1,-1 0-1,0-1 0,0 1 0,0-1 0,0 0 0,0 0 0,-1-1 0,0 1 0,0-1 0,0 0 0,0 1 0,3-11 0,-5 13 33,-1 0 0,1-1 0,0 1 0,-1-1 0,1 1 1,-1-1-1,0 1 0,0-1 0,0 1 0,0-1 0,-1-2 0,1 4 9,-1 0 0,1 0 0,0 0 0,-1 0-1,1 0 1,-1 0 0,0 0 0,1 0 0,-1 0 0,0 0 0,1 1 0,-1-1 0,0 0 0,0 0 0,0 1 0,0-1 0,0 1 0,-1-2 0,-3 1 132,-1-1 0,1 1 0,-1 0 0,1 0 0,-1 1 0,0-1 1,-9 2-1,5-1-300,0 1 49,0-1 1,0 2 0,0 0 0,0 0-1,0 0 1,1 1 0,0 1 0,-1 0 0,1 0-1,0 1 1,1 0 0,-1 0 0,1 1-1,0 0 1,1 0 0,-1 1 0,1 0 0,0 1-1,1-1 1,0 1 0,0 0 0,1 1-1,0 0 1,0-1 0,1 1 0,0 1 0,1-1-1,-3 13 1,1 7-2851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31.2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20 9540,'0'0'561,"-3"-20"-1426,13 20 689,-7 0-464,-3 17-1217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31.5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9828,'0'0'145,"37"33"-1026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31.93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 20 8116,'0'0'2753,"-7"-20"-2993,30 50-112,-6-10-2273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30:54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148 151 2401,'0'0'1059,"14"-4"2724,-14-3-3676,0 6-86,0 0 0,0 0 0,0 0 0,0-1 0,0 1 0,0 0 0,0 0 0,0-1 0,-1 1 0,1 0 0,0 0 0,-1 0-1,0-2 1,0 2-29,0 1-1,0-1 0,0 1 0,-1-1 0,1 1 0,0-1 1,0 1-1,0 0 0,-1-1 0,1 1 0,0 0 0,0 0 1,-1 0-1,1 0 0,-3 0 0,0 1 7,0-1-1,0 1 1,0 0 0,0 0 0,1 0-1,-1 1 1,0-1 0,0 1-1,1 0 1,-1 0 0,1 0-1,0 1 1,-1-1 0,1 1-1,0 0 1,1 0 0,-1 0-1,0 0 1,1 0 0,0 0-1,-1 1 1,-1 3 0,-4 9-8,0 0 1,1 1 0,-8 28-1,11-25 49,1-1 0,0 1 0,1 24-1,1-12 2,-1 10 8,2-19-15,-5 31 1,4-10 480,1-24-276,1-19-213,-1 1 0,0-1 0,1 0-1,-1 1 1,1-1 0,0 0 0,-1 0 0,1 1 0,0-1-1,0 0 1,0 0 0,0 0 0,0 0 0,0 0-1,0 0 1,0 0 0,0 0 0,0-1 0,0 1-1,1 0 1,-1-1 0,0 1 0,0-1 0,1 1 0,-1-1-1,1 1 1,-1-1 0,0 0 0,3 0 0,46 4 343,-48-4-363,1 0 8,1 1 0,-1-1 0,0 0 0,1-1 0,-1 1-1,0 0 1,1-1 0,-1 0 0,0 0 0,0 0 0,0 0 0,1 0 0,-1-1 0,0 1-1,-1-1 1,1 0 0,0 0 0,0 0 0,-1 0 0,1 0 0,-1-1 0,0 1 0,0-1 0,0 0-1,0 1 1,0-1 0,0 0 0,-1 0 0,2-4 0,10-22 41,-2 0 1,-1 0-1,-1-1 1,8-50-1,-13 39-70,-1 0 0,-4-58-1,-1 26 29,2 70-7,0 0 1,0 0 0,0 0 0,-1 0 0,1 0-1,-1 1 1,0-1 0,0 0 0,0 0 0,0 1-1,0-1 1,0 0 0,-1 1 0,-1-3 0,-2 0 10,0 0 0,0 1 0,0 0 0,0 0 1,-7-4-1,-1-2 37,9 7-62,1 0 0,-1 1 0,0-1 0,0 1 0,0-1-1,0 1 1,0 0 0,-1 1 0,1-1 0,0 1 0,-7-2 0,11 3-62,0 1 1,0-1 0,0 0-1,0 0 1,-1 0 0,1 0 0,-2 4-1618,2-4 1618,0 0-1,0 0 1,0 1 0,0-1-1,1 0 1,-1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08.6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342 237 1185,'0'0'4314,"0"-8"-3898,1-27-5,-1-55 537,-1 82-904,0 0 1,0 1-1,0-1 1,-1 0-1,0 1 0,-1 0 1,0-1-1,0 1 1,-5-8-1,7 13-26,-1 0 0,0 0 0,0 1 1,0-1-1,0 1 0,-1-1 0,1 1 0,0 0 0,0 0 0,-1 0 0,1 0 0,-1 0 0,1 0 0,-1 1 0,1-1 0,-1 1 1,0 0-1,-3-1 0,2 1-24,0 0 1,0 0 0,0 1 0,0-1-1,0 1 1,0 0 0,0 0-1,0 0 1,1 0 0,-1 0 0,-5 4-1,5-2-5,0 0 0,1 0 0,-1 1 0,1-1 0,0 1 0,0 0 0,1 0 0,-1 0 0,-3 8 0,-14 43-67,17-45 69,-4 20-33,1 1 1,1 0-1,1 1 1,2-1-1,3 39 0,-1-56 17,0-4 38,1 0 0,0-1 0,0 1 1,1-1-1,1 1 0,-1-1 0,2 0 0,-1 0 0,9 16 0,3-1 74,1-1 0,20 23 0,-13-17-24,-1 0-1,32 58 0,-47-71-65,0 0 0,0 0 0,-2 0 0,0 0 0,-1 1 0,0 0 0,-1 0 0,0 19 0,-3-22-13,1 4 12,0-1 1,-5 31-1,3-42 11,0-1 0,0 0 0,0 0 0,-1 0 0,0 0 0,0-1-1,0 1 1,-1 0 0,1-1 0,-1 1 0,0-1 0,-1 0 0,-6 6 0,-1 0 13,-2-2 1,1 1-1,-1-1 1,0-1-1,-1-1 0,0 0 1,0 0-1,0-1 1,-1-1-1,0-1 1,1 0-1,-1-1 1,0 0-1,-1-1 1,1-1-1,0 0 0,-17-4 1,29 4-12,-1-1 0,1 0 0,0 0 0,0-1-1,0 1 1,0-1 0,0 1 0,1-1 0,-1 0 0,0 0 0,1 0 0,-1-1 0,1 1 0,0-1 0,0 1-1,0-1 1,0 1 0,0-1 0,1 0 0,-1 0 0,1 0 0,-1 0 0,1 0 0,0-1 0,1 1-1,-2-4 1,-1-11-5,1 1 0,0-1 0,1-27 0,1 42-4,0-2 1,0-1 1,1 1-1,0-1 1,0 1-1,0 0 1,0 0-1,1-1 0,0 1 1,0 0-1,1 0 1,-1 1-1,1-1 0,0 0 1,0 1-1,1 0 1,4-6-1,-1 4 7,0 0 0,0 1 0,0 0 0,0 1 0,1-1 0,-1 1 0,1 1 0,0-1 0,16-3 0,-6 3-19,0 2 1,0 0-1,1 1 0,-1 1 1,21 2-1,-35-2-8,0 1 1,0 0-1,0 0 0,0 0 0,-1 0 1,1 1-1,0-1 0,0 1 0,-1 0 1,1 0-1,-1 1 0,0-1 0,0 1 1,6 5-1,1 3-371,0 1 1,13 20-1,-16-21-94,17 26-1976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24.7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1 896,'0'0'8973,"0"9"-8920,0 360-285,-1-368 84,1 1 1,0 0-1,0 0 0,0-1 1,1 1-1,-1 0 1,0-1-1,1 1 1,-1-1-1,1 1 0,-1 0 1,1-1-1,0 1 1,-1-1-1,1 0 1,0 1-1,0-1 0,2 2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23.2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188 514 1088,'0'0'3111,"3"-31"-2212,8-94 27,-10 120-769,-1 0-1,1 0 1,-1 0 0,0 0-1,-1 0 1,-1-10 0,2 15-122,0 0 0,-1-1 1,1 1-1,0 0 1,0-1-1,-1 1 0,1 0 1,0-1-1,-1 1 1,1 0-1,0 0 0,-1-1 1,1 1-1,0 0 1,-1 0-1,1 0 0,-1-1 1,1 1-1,0 0 1,-1 0-1,1 0 0,-1 0 1,1 0-1,0 0 1,-1 0-1,1 0 0,-1 0 1,1 0-1,-1 0 1,1 0-1,0 0 0,-1 0 1,1 1-1,-1-1 0,-7 1 271,5-1-293,0-1-1,-1 1 1,1 1-1,0-1 1,0 0 0,-1 1-1,1 0 1,0 0-1,0 0 1,0 0-1,0 0 1,0 1-1,0-1 1,0 1 0,0 0-1,1-1 1,-1 1-1,1 1 1,-1-1-1,1 0 1,0 1-1,0-1 1,0 1-1,0 0 1,0-1 0,-2 5-1,-9 15 10,0 1-1,2 1 0,0-1 1,2 2-1,1-1 1,0 1-1,-5 40 0,5-2 42,-1 121-1,9-176-61,0 0 0,0 0 0,1-1 1,1 1-1,-1 0 0,1 0 0,0-1 0,1 1 0,0-1 0,0 0 0,5 7 0,-6-9-4,2-1-1,-1 0 0,0 0 1,1-1-1,0 1 1,0-1-1,0 0 1,0 0-1,1 0 1,-1 0-1,1-1 1,-1 1-1,1-1 1,0-1-1,0 1 1,0-1-1,8 2 1,-3-1 14,0-1 0,0-1 1,0 0-1,0 0 1,0 0-1,0-2 0,0 1 1,-1-1-1,1 0 1,0-1-1,-1 0 1,0-1-1,17-9 0,-11 4-31,-1-1 0,0 0-1,0-1 1,-1-1 0,-1 0 0,0 0-1,13-19 1,-16 20-100,-1 0 1,0-1 0,0-1-1,-1 1 1,-1-1-1,0 0 1,0-1-1,-2 1 1,0-1 0,0 0-1,-1 0 1,2-27-1,-9 198-13,4-153 133,0-1 0,0 0 1,1 0-1,-1 0 0,1 0 0,-1 0 0,1 0 1,0 0-1,0 0 0,0 0 0,1 0 1,-1 0-1,1-1 0,-1 1 0,1-1 1,3 4-1,-2-3 1,0-1 0,0 0 0,0 1-1,1-1 1,-1-1 0,1 1 0,-1 0 0,1-1 0,0 0 0,0 1 0,-1-2 0,9 2 0,-4 0 10,1-2 1,-1 1-1,1-1 0,-1 0 1,1 0-1,-1-1 0,1-1 1,-1 1-1,9-4 1,-11 3-35,-1 0 0,0 0 0,0-1 0,-1 0 0,1 0 0,-1 0 0,1 0 0,-1-1 0,0 0 0,0 1 0,0-2 0,-1 1 0,1 0 0,-1-1 0,3-6 0,3-10-7,-1 0 0,-1 0-1,-2-1 1,0 1 0,-1-1-1,1-24 1,0 11 133,-6 48-27,0 1 1,1-1-1,1 1 0,0-1 1,5 21-1,-5-25-76,2 0-1,-1 0 1,1 0-1,1 0 1,-1-1-1,1 1 1,1-1-1,0 0 1,10 12 0,-13-17-6,1-1 0,-1 0 1,1-1-1,0 1 0,0 0 1,-1-1-1,1 1 0,0-1 1,1 0-1,-1 0 0,0 0 1,0-1-1,0 1 0,1-1 1,-1 0-1,0 0 0,0 0 1,1 0-1,4-1 0,7 1 13,-12 0-8,1-1 0,-1 1 0,1-1 1,-1 1-1,1-1 0,-1 0 0,1-1 0,-1 1 1,0 0-1,0-1 0,0 0 0,0 0 0,5-3 0,-3 0-4,1 0 0,-1 0 0,-1-1 0,1 1 0,-1-1 0,5-9 0,-2 1-3,0 1 0,-2-1 1,1 0-1,-2 0 0,0 0 0,2-19 0,0-28 40,-5-102-1,-3 77 18,3 49 109,-6-116-19,3 135 178,0 0 0,-2 0 0,0 0 0,-1 1 0,-1-1 0,-10-20 70,16 38-373,0 0-1,0 1 1,0-1-1,0 0 1,0 0-1,0 0 1,0 0-1,0 0 1,0 0-1,0 1 1,0-1-1,0 0 1,-1 0-1,1 0 1,0 0-1,0 0 1,0 0-1,0 0 1,0 0-1,0 0 1,-1 1-1,1-1 0,0 0 1,0 0-1,0 0 1,0 0-1,0 0 1,-1 0-1,1 0 1,0 0-1,0 0 1,0 0-1,0 0 1,0 0-1,-1 0 1,1 0-1,0 0 1,0 0-1,0 0 1,0-1-1,0 1 1,0 0-1,-1 0 1,1 0-1,0 0 1,0 0-1,0 0 1,0 0-1,0 0 1,0 0-1,0-1 1,-1 1-1,1 0 1,0 0-1,0 0 1,0 0-1,0 0 1,0 0-1,0-1 0,0 1 1,0 0-1,0 0 1,0 0-1,0 0 1,0 0-1,0-1 1,0 1-1,-2 15-47,2-1 0,0 18-1,1 6-32,1 108 122,6-1 0,6-1 1,36 153-1,-44-272-84,15 57 92,-18-73-168,1 1 0,0-1 0,0 0-1,1-1 1,0 1 0,6 7 0,-9-13-99,0-1 0,0 0 0,0 0 0,0 0-1,1 0 1,-1 0 0,0 0 0,1 0 0,0-1-1,2 2 1,-1-2-476,0 0 1,-1 0-1,1-1 0,0 1 1,0-1-1,5 0 0,-9 0 639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0.86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234 84 944,'0'0'2351,"-3"-5"-2159,-8-12-13,10 16-142,0 0 0,0 0 0,0 1 0,0-1 0,0 1 0,0-1 0,0 1 0,0-1 0,0 1 0,0-1 0,0 1 0,0 0 0,0 0 0,0 0 0,0-1 0,0 1 1,-2 0-1,-2 0-5,-34-13 13,-9-4 1353,48 16-1331,-1 1 0,0-1 0,1 1 0,-1-1 0,1 1 0,-1-1 0,1 1 0,-1-1 0,1 1 0,-1-1 0,1 0 0,0 1 0,-1-1 0,1 0 0,0 1 0,0-1 0,-1 0 0,1-1 0,0 2-37,0-1-1,0 1 1,0-1-1,0 1 1,0-1-1,-1 1 1,1-1-1,0 1 1,0 0-1,0-1 1,-1 1-1,1-1 0,0 1 1,0-1-1,-1 1 1,1 0-1,0-1 1,-1 1-1,1 0 1,0-1-1,-1 1 1,1 0-1,-1 0 1,1-1-1,-1 1 1,1 0-1,0 0 1,-1 0-1,-4-1 1028,5 469-1225,-1-424 185,-3-1-1,-15 78 1,-36 81 125,53-196-109,1 1-1,-1 0 1,1-1-1,0 1 1,0 8 122,1-20 45,1-12-72,0 1-1,1-1 1,1 1 0,1-1-1,0 1 1,1 0 0,12-27-1,-13 35-130,0 0 0,0 0 0,0 1 0,1-1 0,0 1 0,1 0 0,0 1 0,0-1 0,0 1 0,1 0-1,0 1 1,0-1 0,0 1 0,1 1 0,-1 0 0,1 0 0,9-3 0,3 2-37,0 1 1,0 1-1,0 1 1,31 1-1,-49 1 34,0 0 1,0 0-1,0 1 0,0-1 0,0 1 0,0-1 0,-1 1 0,1-1 0,0 1 0,0 0 0,-1 0 0,1 0 0,0 0 1,-1 0-1,1 0 0,-1 0 0,0 1 0,1-1 0,1 3 0,-1-1-21,1 1 1,-1 0-1,0 1 1,0-1-1,0 0 1,0 0-1,1 9 0,0 5-24,-1 0 0,0 0-1,-1 20 1,-1 247-581,2-260-1636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1.33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 1 3762,'0'0'5984,"-4"0"-5058,11-1-936,-1 2 1,1-1 0,-1 1 0,1 0 0,0 0 0,-1 0 0,11 5 0,-13-4 1,0 1 0,1-1 0,-1 1 0,-1 0 0,1 0 0,0 0 0,-1 1 0,1-1 0,-1 1 0,0 0 0,4 6 0,-2-1-18,-1-1-1,1 1 0,-1 0 0,-1 0 0,0 0 0,0 0 0,-1 0 0,1 11 0,0 9-29,-1 40 0,-2-68 56,-1 14 1,0 0 1,-1-1 0,-1 1-1,0-1 1,-1 1-1,0-1 1,-1 0 0,-1-1-1,0 1 1,-1-1 0,-1-1-1,-15 22 1,6-13 9,13-16-3,-1 0-1,2-1 0,-1 1 1,0 0-1,1 1 1,0-1-1,0 1 1,1-1-1,-3 10 0,5-5 5,5-10-47,-2 0 2,8-1-69,0 0-1,-1-1 1,1 0-1,-1 0 1,1-1-1,13-6 1,65-33-1071,-45 20-114,17-8-1429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1.6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 1 8420,'0'0'2609,"-3"13"-2673,3 27 0,0 10 64,0 1 16,10 2 16,0-3-16,-3-3-16,10 0-16,-1-4-336,8-13-1361,-4-16-1825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2.0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27 6611,'0'0'4834,"77"-20"-4898,-30 13 64,0 7 48,-1 0-48,-2 0-176,-11 14-592,-13 9-1249,-13 1-1777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2.37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27 6867,'0'0'3538,"178"-6"-3538,-118-1-448,-10 4-2530,-10-7-3457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4.81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17 94 912,'0'0'4488,"0"-10"-3600,0-74 3554,0 86-4295,-8 193-388,0-33 205,8 151 36,2-295-10,-2-18 1,0 0-1,0 1 1,0-1 0,0 0 0,0 0-1,0 1 1,1-1 0,-1 0 0,0 1-1,0-1 1,0 0 0,0 0-1,1 1 1,-1-1 0,0 0 0,0 0-1,1 0 1,-1 1 0,0-1 0,0 0-1,1 0 1,-1 0 0,0 0-1,0 0 1,1 1 0,-1-1 0,0 0-1,1 0 1,-1 0 0,0 0 0,1 0-1,-1 0 1,0 0 0,1 0-1,-1 0 1,0 0 0,1 0 0,-1 0-1,0 0 1,0-1 0,1 1-1,-1 0 1,0 0 0,1 0 0,3-10-53,3-25 75,-1 2-2,1 1 0,2-1 0,22-52-1,-30 83-18,-1 1 0,1-1 0,0 1-1,0-1 1,0 1 0,0-1 0,0 1-1,0 0 1,1-1 0,-1 1 0,0 0 0,1 0-1,-1 0 1,1 0 0,-1 0 0,1 0-1,-1 1 1,1-1 0,0 0 0,-1 1-1,1-1 1,0 1 0,-1 0 0,1-1 0,0 1-1,0 0 1,-1 0 0,1 0 0,0 0-1,0 1 1,-1-1 0,1 0 0,0 1-1,-1-1 1,1 1 0,0-1 0,1 2 0,6 3-32,0-1 0,-1 2 0,0-1 1,0 1-1,8 7 0,-13-10 44,11 8-105,0-1-1,0-1 1,1 0-1,0-1 1,1-1-1,-1 0 1,2-1-1,-1-1 0,0-1 1,1 0-1,0-1 1,0 0-1,0-2 1,0 0-1,34-3 1,-50 2 66,1 0 0,0-1 0,-1 1 1,1-1-1,0 1 0,-1-1 0,1 0 1,0 1-1,-1-1 0,1 0 1,-1 0-1,0 0 0,1 0 0,-1-1 1,0 1-1,1 0 0,-1 0 0,0-1 1,0 1-1,0-1 0,0 1 0,-1-1 1,1 1-1,0-1 0,-1 0 0,1 1 1,-1-1-1,1 0 0,-1 1 1,0-3-1,2-9 24,-1 0 0,0 1 0,-2-19 1,1 12 4,-2-10 207,-1 1 0,-1 0 1,-1 0-1,-2 1 0,-1 0 1,-1 0-1,-1 1 0,-1 0 1,-2 0-1,0 1 0,-2 1 1,-30-39-1,39 57-167,6 8-98,1 3-26,-2 7-160,1-3-236,0 1-1,0 0 0,1-1 0,3 17 0,0-16-393,0 1-1,10 15 1,-14-24 792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5.2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6051,'0'0'1075,"0"7"-1262,1 5 215,0-1 0,0 1 0,1 0 0,1 0 0,0-1 0,7 18 0,-8-22-3,1-1 1,0 0 0,0 1 0,1-1 0,0-1-1,0 1 1,0 0 0,1-1 0,0 0 0,0 0-1,0-1 1,12 9 0,3-3 111,33 11 0,-34-14 60,36 18-1,-53-23-189,0-1 0,0 0-1,0 0 1,-1 1 0,1-1 0,0 1-1,-1 0 1,1-1 0,-1 1 0,0 0-1,1 0 1,-1 0 0,0 0 0,0 0-1,0 0 1,0 0 0,-1 0 0,1 1-1,0-1 1,-1 0 0,0 0 0,1 1-1,-1-1 1,0 0 0,0 1 0,0-1 0,-2 5-1,2-3 8,-2 0-1,1 0 1,0 0 0,-1 0-1,0 0 1,0 0-1,0 0 1,-1 0-1,1-1 1,-1 1-1,0-1 1,-6 6 0,-3 1 47,-1 0 1,0-1 0,-21 11-1,26-16-218,1-1 0,-1 0 0,1 0 0,-1-1 0,0 0 1,0 0-1,0-1 0,-12 1 0,-5-2-2698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5.54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94 8612,'0'0'368,"230"-40"-400,-143 23-128,-10 0-1873,-10-3-2657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7.7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 0 608,'-8'4'8391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8.53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269 177 3778,'0'0'3519,"-2"-25"-3197,-6-77 305,8 99-583,-1-1-1,1 1 1,-1-1-1,0 0 0,0 1 1,0-1-1,-2-2 1,2 5-37,1 1 1,0-1 0,-1 1-1,1-1 1,0 1 0,-1-1 0,1 1-1,-1 0 1,1-1 0,-1 1 0,1 0-1,-1-1 1,1 1 0,-1 0-1,0 0 1,1-1 0,-1 1 0,1 0-1,-2 0 1,-3-2 40,-3 0-35,-1 0 0,0 0-1,1 1 1,-1 0 0,0 0 0,1 1-1,-1 0 1,0 0 0,0 1 0,1 1-1,-1-1 1,0 1 0,-11 5 0,14-4-21,-1 1 0,1 0 1,0 0-1,0 1 0,1-1 1,-1 1-1,1 1 0,0-1 0,0 1 1,1 0-1,0 0 0,0 0 1,0 0-1,1 1 0,0-1 0,0 1 1,0 0-1,1 0 0,-2 15 1,0 3-48,1 0-1,2 0 1,0 1 0,6 39 0,-3-46 38,2 1-1,0 0 1,1-1-1,2 0 1,-1 0-1,2-1 0,10 19 1,81 122 111,-51-86-90,-32-48 19,45 78 52,-55-91-71,-1 0 0,0 1-1,-1 0 1,0-1 0,-1 2 0,3 22 0,-4-2 15,-4 56-1,1-84-10,-1 0-1,0 1 1,0-1-1,0-1 1,-1 1-1,0 0 1,0-1-1,-1 1 1,1-1-1,-1 0 1,0 0-1,0 0 1,-1-1-1,1 1 1,-9 5-1,1-1 14,-1 0 0,1-1 0,-1 0 0,-1-1 0,-22 9 0,26-13-5,1-1 0,-1 0 0,1 0 1,-1-1-1,0-1 0,1 1 0,-1-1 1,0-1-1,1 0 0,-12-2 0,19 2-11,0 0 0,0-1-1,0 1 1,0-1-1,0 1 1,0-1-1,0 0 1,0 0-1,1 1 1,-1-1-1,0 0 1,1 0-1,0-1 1,0 1-1,-1 0 1,1 0 0,1-1-1,-1 1 1,0-1-1,1 1 1,-1-4-1,-2-7 10,1-1-1,-1-20 0,3 31-11,0 2-3,-1-11-21,1 1-1,0-1 1,0 0 0,4-20-1,-3 28 18,0 1 0,1-1 0,-1 1 0,1-1 0,0 1 0,0 0 0,0-1 0,0 1 0,0 0 0,1 0 0,-1 0 0,1 1 0,0-1 0,0 1 0,0-1 0,0 1 0,0 0 0,4-1 0,0 0-3,-1 0 1,1 0-1,0 1 1,-1 1-1,1-1 1,0 1-1,0 0 1,8 0 0,58 3-91,-62-1 81,-8-1-96,-1 0-1,0 0 0,1 1 0,-1-1 0,0 1 0,0-1 0,1 1 0,-1 0 1,0 0-1,0 0 0,0 0 0,0 1 0,0-1 0,0 0 0,-1 1 1,1-1-1,0 1 0,-1 0 0,1 0 0,-1-1 0,1 1 0,-1 0 1,0 0-1,0 0 0,0 0 0,0 1 0,1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24.20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285 771 6739,'0'0'1718,"10"-16"-1606,30-53-37,-37 65-70,-2-1 0,1 1 1,0-1-1,-1 1 0,0-1 0,0 0 0,-1 0 1,1 0-1,-1 0 0,0 0 0,-1-6 0,0-6-8,2 15 4,-1 0 0,0-1 1,0 1-1,0 0 0,0-1 1,0 1-1,-1 0 1,1-1-1,-1 1 0,1 0 1,-1 0-1,0 0 0,0 0 1,0-1-1,0 1 1,0 0-1,-1 1 0,1-1 1,-1 0-1,1 0 0,-1 1 1,1-1-1,-1 0 0,0 1 1,0 0-1,0-1 1,0 1-1,0 0 0,0 0 1,0 0-1,0 0 0,-1 1 1,1-1-1,0 0 1,0 1-1,-1 0 0,1-1 1,-4 1-1,-2 0 4,0 0 1,0 0-1,1 1 1,-1 0-1,0 0 1,0 1-1,1 0 1,-1 0-1,1 1 1,0 0-1,0 0 1,0 1-1,0 0 1,0 0-1,1 1 1,-1-1-1,1 1 0,-7 9 1,-3 3 12,1 0 0,1 2-1,0-1 1,2 2 0,-11 20 0,15-25-6,0 1 0,1 0 1,1 0-1,1 0 0,0 1 0,1-1 1,1 1-1,0 0 0,0 29 0,3-25-4,-1-13-3,1 0 1,0 0-1,1 0 0,1 10 1,-1-15-3,0-1 1,-1 0 0,1 0-1,0 0 1,0 0 0,0 0-1,1 0 1,-1 0 0,0 0-1,1 0 1,-1-1 0,1 1-1,-1 0 1,1-1 0,0 0 0,0 1-1,0-1 1,3 2 0,3 0 3,-1 0 1,0-1-1,0 0 1,1 0 0,-1-1-1,1 0 1,-1-1 0,1 1-1,0-1 1,-1-1 0,1 1-1,-1-1 1,1-1 0,-1 1-1,1-1 1,-1-1-1,0 1 1,0-1 0,0 0-1,0-1 1,9-7 0,-3 0 5,-1 0 0,-1-1 1,0 0-1,-1-1 1,-1-1-1,0 0 1,12-23-1,-6 4 11,-1-1 0,12-47-1,-24 74-41,-2 6-60,1 6-186,1 8 260,2 1-1,0-1 1,0 0-1,2 0 0,10 20 1,-14-29 5,1 0 0,-1-1 0,1 1 0,0-1 0,0 1 0,0-1 0,0 0 0,1 0 1,-1-1-1,1 1 0,0-1 0,-1 0 0,1 0 0,0 0 0,1 0 0,-1 0 0,0-1 0,0 0 0,1 0 0,-1 0 0,0-1 0,8 1 1,-8-1-3,1 0 1,-1 0-1,1 0 1,0-1-1,-1 1 0,1-1 1,0 0-1,-1 0 1,0-1-1,1 0 1,-1 1-1,0-1 1,0-1-1,0 1 1,0-1-1,0 1 1,0-1-1,-1 0 1,1 0-1,4-6 1,2-5-18,1-1 0,-2 0 1,1 0-1,-2-1 0,0 0 0,-2-1 1,1 1-1,-2-1 0,0-1 0,-1 1 1,2-19-1,0-26 24,-3-113 1,-4 105-15,1 33 5,1 7 17,-1 1-1,-2 0 0,0 0 1,-9-34-1,6 43 58,2 5 77,-1 1 1,0 0-1,-1 0 1,-9-18 0,9 25 350,2 10-325,3 16-279,0-9 86,-1 109-66,9 227 68,-4-306 22,2-1 0,2 0 0,1 0 0,2 0 0,1-2 0,30 61 0,-37-86 0,2-1 0,-1 0-1,1-1 1,1 0-1,0 0 1,1-1 0,-1 1-1,2-2 1,-1 0-1,1 0 1,0 0 0,1-1-1,0-1 1,0 0 0,0 0-1,1-1 1,0-1-1,0 0 1,0-1 0,1 0-1,17 2 1,-16-3 1,1-1-1,-1-1 1,1 0 0,-1-1 0,21-3-1,-28 2-8,1 0-1,-1-1 0,1 0 0,-1 0 1,0-1-1,-1 0 0,1 0 0,-1 0 0,1-1 1,-1 0-1,7-7 0,5-9-113,0 0 0,-2-1 0,0 0 0,-1-1 0,-2-1 0,0-1 0,-2 0 0,-1 0 0,0-1 0,-2 0 0,-1-1-1,-2 1 1,0-1 0,-2-1 0,1-32 0,-14 166 120,9-83 50,2-1 1,5 33 0,-4-47-24,0 0 0,0 0 0,1 0 0,0 0 0,1 0 0,0-1 0,0 1 0,0-1 0,10 12 0,-7-11-5,0 1-1,1-1 0,0 0 0,1-1 0,-1 0 0,1 0 1,1 0-1,-1-2 0,1 1 0,0-1 0,0 0 0,1-1 1,-1-1-1,1 1 0,0-2 0,0 1 0,22 1 0,-32-4-91,0 0 0,0 0 0,0 0 0,1 0 0,-1 0-1,0 0 1,0 0 0,0 0 0,0 0 0,1-1 0,-1 1 0,0 0-1,0-1 1,0 1 0,0-1 0,0 1 0,0-1 0,0 0 0,0 1-1,0-1 1,0 0 0,0 0 0,0 1 0,-1-1 0,1 0 0,0 0-1,-1 0 1,1 0 0,0 0 0,-1 0 0,1 0 0,-1 0 0,1 0 0,-1-1-1,1-1 1,6-41-5095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9.11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301 1 2689,'0'0'4197,"-5"0"-3757,2 0-435,0 1 0,0-1 0,-1 1 0,1 0 0,0 0 0,0 0 0,0 0 0,0 1 0,0-1 0,0 1 0,1 0 1,-6 4-1,-29 30 43,36-35-45,-21 24 40,2 1 0,1 1 0,1 1 0,1 1 0,1 0-1,2 1 1,1 0 0,-15 56 0,14-31 30,2 0 0,4 1-1,1 0 1,2 77 0,5-119-68,0 0 0,1 0 0,1 0 0,1 0 0,0 0 1,5 14-1,-5-20-3,0 0 0,1 0 0,0 0 0,1-1 0,0 0 1,0 0-1,0 0 0,1-1 0,0 0 0,0 0 0,9 7 0,-5-6-127,0-1 0,0 1-1,1-2 1,0 0-1,0 0 1,0-1 0,1 0-1,0-1 1,-1 0 0,16 1-1,17-2-2955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4:59.8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174 3 1281,'0'0'5704,"0"-3"-5334,-11 41-260,-64 395 8,21-104 185,51-314-299,1 0 5,-1 0 0,-1 0 0,0 0 0,-11 24-1,13-35 56,1-4-13,2-12-35,0 0-1,1 0 1,0 1 0,0-1-1,2 0 1,-1 1 0,1 0-1,11-20 1,-4 11-8,2-1 0,0 2 0,23-26 0,-32 40-13,1 0-1,1 0 0,-1 0 0,1 1 0,0-1 0,0 1 0,0 1 0,0-1 1,1 1-1,-1 0 0,1 1 0,0-1 0,0 1 0,0 1 0,0-1 1,0 1-1,0 1 0,0-1 0,8 1 0,-14 1-2,1-1-1,-1 1 1,0 0-1,0-1 1,1 1-1,-1 0 1,0 0 0,0 0-1,0 0 1,0 0-1,0 0 1,0 0-1,0 0 1,0 1 0,0-1-1,0 0 1,-1 0-1,1 1 1,-1-1-1,1 1 1,-1-1-1,1 3 1,8 37-254,-8-35 211,2 23-34,-1 48 0,-3-58 100,1 0-1,1 1 1,1-1-1,0 0 1,10 33-1,-4-34-910,4-10-1609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00.1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 0 5603,'0'0'2513,"0"30"-2625,0 10 48,-7 7 64,4-3 80,-4 2-64,4-2 0,3-7-16,0-7 0,0-10-336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00.4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6755,'0'0'2129,"0"168"-2241,0-118 112,0-7-16,0-3-96,0-13-800,0-14-1281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00.86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1585,'0'0'5922,"23"21"-5484,-16-14-420,15 12-10,-2 1 0,-1 0 0,0 2 0,-1 0 0,-2 1 1,0 1-1,12 26 0,32 81 229,71 233 1,-120-325-217,-2 0 0,-1 1 1,-2 0-1,-2 0 0,0 48 1,-4-79-17,-1 0 1,1 1-1,-1-1 1,-1 0-1,0 0 1,0 0-1,-1 0 1,0 0-1,0 0 1,-1-1-1,0 1 1,-1-1-1,0 0 1,-9 11-1,-1 0-159,-1-1-1,0 0 1,-1-2 0,-1 0-1,-1-1 1,0-1-1,-1 0 1,-30 14-1,-8-5-2638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03.5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17 48 3073,'0'0'5011,"0"-9"-4366,2-19 61,-1 18-415,-1 28-172,-10 225-66,0 10-5,10-216-178,0 38-286,0-29-3432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03.8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70 4738,'0'0'4050,"191"-70"-4002,-128 70-64,-6 0 16,-7 0-480,-10 0-1409,-3 0-1617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04.31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58 5042,'0'0'2311,"0"-13"-2117,0-31-151,11 164-255,1 5 456,-9-79-121,35 360 224,-38-406-346,0 1 1,0 0 0,0-1-1,0 1 1,0 0 0,0-1 0,1 1-1,-1 0 1,0 0 0,0-1-1,1 1 1,-1-1 0,0 1-1,1 0 1,-1-1 0,0 1-1,1-1 1,-1 1 0,1-1-1,-1 1 1,1-1 0,0 1 0,-1-1-1,1 1 1,-1-1 0,1 0-1,0 1 1,-1-1 0,1 0-1,0 0 1,0 1 0,0-2 8,0 1 1,0 0 0,0-1-1,0 1 1,0-1 0,0 0-1,0 1 1,0-1 0,0 0-1,-1 0 1,1 1-1,0-1 1,-1 0 0,1 0-1,0 0 1,-1 0 0,1 0-1,-1 0 1,1 0 0,-1 0-1,0 0 1,1 0 0,-1-1-1,10-31 58,-6 18-35,0 0 1,1 0-1,1 1 0,1 0 1,0 0-1,10-14 1,-16 27-49,0 0 0,0 0 0,0 1 0,0-1 0,0 1 0,1-1 0,-1 1 0,0-1 0,0 1 0,1 0 0,-1-1 0,0 1 0,1 0 0,-1 0 0,0 0 0,1 0 0,-1 0 0,0 0 0,2 1 0,26 6-150,19 19 161,-35-18 14,1-1 1,20 9-1,-17-11-1,0-1 0,1-1 1,-1 0-1,0-1 0,1-1 0,17-2 0,-33 1-7,-1 0-1,0-1 1,1 1-1,-1-1 1,0 1 0,1-1-1,-1 1 1,0-1-1,0 0 1,0 0 0,1 1-1,-1-1 1,0 0-1,0 0 1,0 0-1,-1 0 1,1-1 0,0 1-1,0 0 1,0 0-1,-1 0 1,1-1 0,-1 1-1,1 0 1,-1-1-1,1 1 1,-1 0-1,0-1 1,0 1 0,1-3-1,0-6 38,1-1 0,-2-19-1,0 25-21,0-6 25,-3-121 716,1 110-661,-2 1 0,0-1-1,-13-40 1,13 49-108,-10-23 51,14 34-61,-1 0-1,-1 0 1,1 0 0,0 0-1,0 0 1,-1 0 0,1 0-1,-1 1 1,0-1 0,1 0-1,-1 1 1,-3-2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04.91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1 112 4370,'0'0'1569,"0"-2"-1489,0-106 1907,13 108-1976,-9 0-13,9-1-16,0 1-1,0 0 0,0 1 0,0 1 0,0 0 1,-1 1-1,17 6 0,99 48 1654,-136-35-1277,-10 42-302,4 1 0,2 0 0,3 1 0,3 0 0,3 75 0,3-61-446,2-56-1557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17.1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506 41 1745,'0'0'2041,"0"-16"1350,-1 15-3349,1 0 1,0 0 0,-1 0-1,1 0 1,-1 0-1,1 0 1,-1 0 0,0 0-1,1 0 1,-1 0 0,0 0-1,1 0 1,-1 0-1,0 1 1,0-1 0,0 0-1,0 0 1,0 1 0,0-1-1,0 1 1,0-1-1,0 1 1,0-1 0,0 1-1,0 0 1,-1 0 0,1-1-1,0 1 1,-2 0-1,-39-3-177,40 3 181,-18 0-14,5 0-34,-1 0-1,-16 3 1,26-2-4,-1 0 0,1 1 0,0 0 0,0 0 0,1 1 0,-1-1 0,0 1 0,-7 6 0,1 1-7,0 0 0,0 1-1,1 1 1,0 0 0,1 0 0,1 1-1,0 1 1,1-1 0,0 1 0,1 1-1,1-1 1,-7 24 0,-3 17 1,2 0 0,-7 63 0,-73 367 508,87-441-494,1 1 0,2-1 0,4 64 0,0-69-10,0-36 14,0 0 0,0 1 1,1-1-1,-1 0 0,1 0 0,0-1 0,0 1 0,0 0 0,0 0 0,0 0 0,1-1 0,-1 1 1,1 0-1,0-1 0,0 1 0,0-1 0,0 0 0,0 0 0,0 0 0,1 0 0,-1 0 0,6 3 1,-3-2-122,1-1 0,0 1 1,0-1-1,1 0 1,-1 0-1,0-1 0,1 0 1,-1 0-1,13 0 0,-18-1 2,0 0-1,-1 0 0,1 0 0,0 0 0,-1 0 1,1 0-1,-1 0 0,1-1 0,0 1 0,-1 0 1,1 0-1,-1-1 0,1 1 0,0 0 0,-1-1 1,6-7-1594,-6 7 1593,7-20-2487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24.57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1 164 11125,'0'0'1185,"190"-57"-1153,-73 41-16,0-8-16,-7 4-673,-16-27-2384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18.1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132 2 1169,'0'-2'4557,"0"13"-4526,-4 56 577,-23 126 0,2-25-346,17-94-193,3-7 41,-30 133-1,25-177-72,9-22-2,1 0 0,-1 0-1,1-1 1,-1 1 0,1 0 0,-1 0 0,0 0 0,0 0 0,1-1 0,-1 1-1,0 0 1,0 0 0,0-1 0,0 1 0,0-1 0,0 1 0,0-1 0,-2 1-1,3-10 567,0 0-557,0-1-34,0 0 0,0 1 1,0-1-1,1 0 0,1 1 1,0-1-1,0 1 0,1-1 0,0 1 1,5-10-1,1 2-14,2 1-1,-1 1 0,2 0 1,0 0-1,1 1 1,16-14-1,-29 28-2,1-1 0,0 0 0,-1 1 0,1-1 1,0 1-1,0-1 0,-1 1 0,1-1 0,0 1 0,0 0 0,0-1 0,-1 1 0,1 0 0,0-1 1,0 1-1,0 0 0,0 0 0,0 0 0,0 0 0,-1 0 0,1 0 0,0 0 0,0 0 0,0 1 1,0-1-1,0 0 0,0 0 0,-1 1 0,1-1 0,0 0 0,0 1 0,0-1 0,-1 1 0,1-1 1,0 1-1,-1-1 0,1 1 0,0 0 0,-1-1 0,1 1 0,0 1 0,2 3-25,0 0 0,0 0 0,-1 1 0,0 0 0,2 6 0,0 0 21,7 20 43,-1 0 0,-2 1 1,-2 0-1,-1 1 1,-1 0-1,-1 54 0,-3-87-29,0 0 0,0 1 0,0-1 0,0 0 0,0 0 0,0 0-1,0 1 1,0-1 0,0 0 0,-1 0 0,1 0 0,0 1 0,-1-1 0,1 0-1,-1 0 1,1 0 0,-1 0 0,0 0 0,1 0 0,-1 0 0,0 0 0,0 0-1,0 0 1,0-1 0,0 1 0,0 0 0,-2 1 0,-15 0-3053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18.53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70 0 3394,'0'0'3009,"-13"13"-3185,6 28 176,-6 9 96,-1 7 48,4-1-64,4-6-64,-1 1 48,7-15-64,0-2-16,0-14-544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19.0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11 10 2081,'2'-7'5486,"-2"7"-5447,1 0 0,-1 0 0,0 0 0,0 0 0,0 0 0,1 0 0,-1 0 0,0 0 0,0 0 0,0 0 0,1 0 0,-1 0 0,0 0 0,0 0 0,0 0 0,1 0 0,27-1 14,-17 0-46,1 0 0,-1 1 0,0 1 0,20 3 0,-29-3-17,0-1 0,0 1 0,0 0 0,0 1 0,0-1 0,0 0-1,-1 1 1,1-1 0,0 1 0,-1-1 0,0 1 0,1 0 0,-1-1-1,0 1 1,1 0 0,-1 0 0,0 0 0,-1 0 0,1 0 0,0 0-1,0 0 1,-1 0 0,1 4 0,1 6-36,-1-1 0,0 1 0,-1 13 0,0-18 33,1 12-1,-1 2 27,-4 34-1,3-48-4,0 0 0,-1 0-1,0-1 1,0 1 0,-1-1-1,1 1 1,-2-1 0,1 0 0,-5 6-1,-9 10 29,-1-1 0,-1-2 0,-1 0-1,-31 24 1,51-43-30,0 0 0,0 0 0,0 0 1,0 0-1,0 0 0,0 0 0,0 0 0,0 0 0,0 0 0,-1 0 1,1 0-1,0 0 0,0 0 0,0 0 0,0 0 0,0 0 0,0 0 1,0 1-1,0-1 0,0 0 0,0 0 0,0 0 0,0 0 0,0 0 0,0 0 1,0 0-1,0 0 0,0 0 0,0 1 0,0-1 0,0 0 0,0 0 1,0 0-1,0 0 0,0 0 0,0 0 0,0 0 0,0 0 0,0 0 0,0 1 1,0-1-1,0 0 0,0 0 0,0 0 0,0 0 0,0 0 0,0 0 1,0 0-1,0 0 0,0 0 0,0 0 0,0 1 0,0-1 0,1 0 1,-1 0-1,0 0 0,0 0 0,0 0 0,10 2 98,18-1-68,-25-1 20,34 0-30,-12 1-379,0-1-1,0-1 1,31-6-1,-28 0-2895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20.03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1 896,'0'0'2439,"1"0"-2359,1 0 1,-1 0-1,1 0 0,-1 0 1,0 0-1,1 0 0,-1 0 1,0 1-1,1-1 0,-1 1 1,0-1-1,1 1 0,-1-1 1,0 1-1,0 0 0,2 1 1,14 15 57,0 2 1,17 25 0,1 0-22,52 82 26,-78-111-128,6 11 13,-1 1 0,-1 0 0,-2 1 0,-1 1 0,-1 0 0,10 55 0,-8-4 77,1 109-1,-12 115 43,-2-279-136,-1 0 0,-1-1 0,-14 46 0,-33 68 46,46-125-54,-35 76 54,-6 15-45,38-82 9,-1-1-1,-1 0 0,0-1 0,-2 0 0,0 0 0,-1-2 1,-1 1-1,-22 21 0,36-40-31,0 0 1,0 0-1,0 1 0,0-1 1,0 0-1,0 0 0,0 0 1,-1 0-1,1 0 0,0 1 1,0-1-1,0 0 0,0 0 1,0 0-1,0 0 0,0 0 1,-1 0-1,1 0 0,0 1 1,0-1-1,0 0 0,0 0 1,-1 0-1,1 0 0,0 0 1,0 0-1,0 0 0,0 0 1,-1 0-1,1 0 0,0 0 1,0 0-1,0 0 0,0 0 1,-1 0-1,1 0 0,0 0 1,0 0-1,0 0 0,0 0 1,0 0-1,-1 0 1,1-1-1,0 1 0,0 0 1,-1-10-1796,1 8 1602,0-24-3499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20.69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47 1 3185,'0'0'1745,"0"0"-1705,0 28 241,1 20 351,-12 93 0,5-109-575,-6 36-351,-7 131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21.03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14 5523,'0'0'1920,"220"-10"-1888,-153 10-16,-7 0 48,-3 0-64,-10 0-112,-7 0-688,-13 0-977,-14-3-784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21.6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145 6 3410,'0'0'3081,"0"-4"-2918,0 2-185,0 4 1,0 97 110,-21 164 1,-27-38 23,25-132-55,-15 141 0,38-296-194,0 49 100,1 0 1,0-1-1,1 1 1,1 0-1,6-20 1,-5 25 27,0-1 0,0 1 0,1 0 0,0 0 0,0 0 0,1 0 0,0 1 0,0 0 1,1 1-1,0-1 0,0 1 0,0 0 0,1 1 0,0 0 0,0 0 0,0 1 0,1 0 0,-1 0 1,1 1-1,0 0 0,0 1 0,0 0 0,1 0 0,-1 1 0,0 0 0,11 0 0,-17 1 2,0 0-1,1 0 0,-1 0 0,0 0 1,0 1-1,0 0 0,0-1 1,0 1-1,0 0 0,0 0 1,6 3-1,-6-1-7,0 0 1,0 0-1,-1 0 1,1 0-1,-1 0 0,0 0 1,0 1-1,4 6 1,-1 1-3,0 0 0,-1 0 1,0 0-1,-1 0 1,0 0-1,1 18 0,0 70 2,-4-97 15,0 2 3,0-1 1,0 0 0,-1 0-1,0 0 1,0 0-1,0 0 1,0 0 0,0 0-1,0 0 1,-1 0-1,0 0 1,1-1-1,-1 1 1,0-1 0,0 1-1,0-1 1,-1 0-1,1 0 1,-1 0 0,1 0-1,-1 0 1,0 0-1,1-1 1,-1 1 0,0-1-1,-3 1 1,-9 4 31,-1-1-1,0-1 1,-29 4 0,40-7-36,-32 3-186,-65-1 1,77-3-509,-1 0-1133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0.3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1 222 560,'0'0'3239,"3"-10"-2953,-1 6-250,3-8 249,-1-1 0,0 1 0,0-1-1,-1 0 1,-1 0 0,1-14 0,-3-77 3076,18 333-3850,-1-52 554,-12 59-1986,-7-217-619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0.6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74 5907,'0'0'2913,"167"-67"-2945,-103 67 16,-4 0-112,0 0-640,-6-7-2946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1.0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135 123 2513,'0'0'3143,"-6"-20"-2775,-17-60-336,23 79-34,0-1 0,0 1-1,-1-1 1,1 1 0,-1 0 0,1 0-1,-1-1 1,1 1 0,-1 0-1,0 0 1,0 0 0,0 0 0,0 0-1,1 0 1,-1 0 0,0 0 0,-2-1-1,2 1 4,1 1 0,-1 0-1,1 0 1,-1 0-1,1 0 1,0 0 0,-1 0-1,1 0 1,-1 0-1,1 0 1,-1 1 0,1-1-1,-1 0 1,1 0-1,-1 0 1,1 0 0,0 1-1,-1-1 1,1 0-1,0 0 1,-1 1 0,-1 0 2,1-1 1,0 1 1,0-1-1,1 0 0,-1 1 0,0-1 1,0 1-1,0-1 0,0 1 0,0 0 0,1-1 1,-1 1-1,0 0 0,1 0 0,-1-1 1,0 1-1,0 2 0,-8 11 33,1 2 0,1-1 0,0 1 0,1 0-1,1 1 1,0-1 0,1 1 0,-2 20 0,1 18-106,1 70 1,4-119 85,0 1 0,0 0 0,1-1 0,-1 1 0,2-1 0,-1 1 1,1-1-1,0 0 0,0 1 0,0-1 0,1 0 0,0 0 0,0-1 0,1 1 0,0-1 0,0 0 0,0 1 1,0-2-1,1 1 0,0 0 0,0-1 0,0 0 0,0 0 0,1-1 0,0 1 0,6 2 0,-5-4 20,-1 0-1,1 0 1,0-1-1,0 1 1,11-1-1,-16 0-25,0-1 1,1 0-1,-1 0 1,0 0-1,0 0 0,0 0 1,1-1-1,-1 1 1,0-1-1,0 1 0,0-1 1,0 0-1,0 0 1,0 0-1,0 0 1,0 0-1,0 0 0,0 0 1,-1-1-1,1 1 1,1-2-1,0-6-5,0 1-1,-1-1 1,0 0 0,0 0-1,-1 1 1,0-1 0,-1 0-1,-1-18 1,1 10-14,0 7 19,0-1 0,0 0 0,-1 0 0,-1 0 0,0 0-1,0 0 1,-1 1 0,-1-1 0,1 1 0,-2 0 0,1 0 0,-1 0 0,-1 1 0,0 0 0,0 0 0,-1 0 0,-8-7 0,7 6 31,0 1 0,-1 0 0,-18-13 1,24 20-65,0 0 0,0 0 0,0 0 0,-1 0 0,1 0 1,-1 1-1,0 0 0,1 0 0,-1 0 0,0 0 0,0 0 1,1 1-1,-1 0 0,0 0 0,0 0 0,-6 1 0,9-1-10,1 0-1,0 0 0,0 0 0,-1 0 0,1 0 0,0 0 1,-1 0-1,1 1 0,0-1 0,0 0 0,-1 0 1,1 0-1,0 1 0,0-1 0,-1 0 0,1 0 0,0 0 1,0 1-1,0-1 0,0 0 0,-1 0 0,1 1 1,0-1-1,0 0 0,0 1 0,0-1 0,0 0 1,0 1-1,0-1 0,-2 23-2472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55.1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59 15 4226,'0'0'2820,"-5"0"-2700,-27 0 846,24-7-274,0 0-321,8 7-333,-1 0-1,1 0 1,0 0-1,0 0 1,-1 0-1,1 0 1,0 0 0,0 0-1,-2 1 339,2 0-339,0-1 1,0 0-1,0 0 1,0 0-1,-1 1 1,1-1-1,0 0 1,0 0-1,0 0 1,0 1-1,0-1 1,0 0 0,0 0-1,0 1 1,0-1-1,0 0 1,0 0-1,0 0 1,0 1-1,0-1 1,0 0-1,0 0 1,0 0 0,0 1-1,0-1 1,1 0-1,-1 1 1,1 40-89,1 1 0,2 0 1,12 46-1,31 152 107,-38-171-20,2 104 0,-10-159-53,-1-11-86,1 0-1,-1 0 0,0 0 1,0 0-1,0 0 0,-1 0 1,1 0-1,-1 4 0,-10-9-2291,9 1 2193,1 0 0,0 0 0,0 1 0,-1-1 0,1 0 0,0 0 0,0 0 0,0 0 0,-1-3 0,-24-41-3813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1.37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64 6755,'0'0'1681,"13"-5"-1593,42-13-99,-33 14-46,-19 4 8,-11 4-312,2-1 366,0-1 0,-1 1 0,1-1 0,-1 0 0,0-1 0,-12 2 0,19-3-14,0 0 0,-1 0 1,1 0-1,0 0 0,-1 0 0,1 0 0,0 0 0,-1 0 0,1 0 1,0 0-1,0-1 0,-1 1 0,1 0 0,0 0 0,-1 0 1,1 0-1,0 0 0,0-1 0,-1 1 0,1 0 0,0 0 1,0-1-1,-1 1 0,1 0 0,0 0 0,0-1 0,0 1 1,0 0-1,0 0 0,-1-1 0,1 1 0,0 0 0,0-1 0,0 1 1,0 0-1,0 0 0,0-1 0,0 1 0,0 0 0,0-1 1,0 1-1,0 0 0,0-1 0,0 1 0,0 0 0,0-1 1,0 1-1,1-1 0,-1 0-158,0-21-1733,0-1-1600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1.8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 64 5795,'0'0'2902,"0"-6"-2752,-1 0-131,0-10-243,0 38 55,1 110 593,0-280 46,3 147-579,6 1 38,252 6-1806,-234-5 44,-26-17 1524,-1-15 3710,0 39-3294,-4 546-1043,4-488-2322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4.34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304 11 1088,'0'0'3389,"0"-2"-3453,0-5 74,0 6 62,-1 6-8,0 1 1,0 0-1,0 0 0,-1-1 0,0 1 0,0-1 0,-1 1 0,1-1 0,-1 0 0,0 0 0,-1 0 0,-5 6 1,-2 5 129,-68 95 722,43-65-865,3 2 0,2 1 0,-33 68 0,49-87-1158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4.70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4402,'0'0'2465,"141"87"-2065,-101-43-256,0-1-80,-3-3-48,-4 0 0,-6-3 0,-4 0-16,-6-4 48,-4 4-96,1-7 0,-1-3-576,4-11-2049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5.1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121 13 1985,'0'0'4221,"0"-1"-4167,-1 0 1,0 0 0,1 0-1,-1 0 1,0 0 0,1 0-1,-1 0 1,0 0 0,0 0-1,0 0 1,-1-1 0,0 3-52,1 0 1,0-1-1,0 1 1,0 0 0,0 0-1,1 0 1,-1 0-1,0 0 1,0 0-1,0 0 1,1 0-1,-1 1 1,1-1 0,-1 0-1,1 0 1,-1 0-1,1 1 1,0-1-1,-1 2 1,-2 6 10,-5 11 34,0 1 0,2 0 0,0 0 0,1 1 0,2-1 0,0 1 0,0 24 0,2-12-18,-1-17-25,2 0 0,2 26 0,-1-39-1,-1 0 0,1 0 0,0 0 0,0-1-1,0 1 1,1 0 0,-1-1 0,1 1 0,0-1-1,0 1 1,0-1 0,0 0 0,0 0-1,1 0 1,0 0 0,3 3 0,-2-4 7,-1 0 1,1-1 0,0 1-1,0-1 1,-1 0 0,1 0-1,0 0 1,0 0 0,0-1-1,0 0 1,0 0 0,8 0-1,-5 0 30,-5-1-32,-1 1-1,1 0 1,0-1 0,-1 1 0,1-1-1,0 0 1,-1 1 0,1-1 0,-1 0-1,1 0 1,-1 0 0,1 0 0,-1 0-1,1-1 1,-1 1 0,0 0 0,0-1-1,0 1 1,0 0 0,0-1 0,0 1-1,0-1 1,0 0 0,-1 1 0,1-1-1,-1 0 1,1 1 0,-1-1 0,1 0-1,-1-2 1,2-9-9,0 1-1,-1-1 1,-1-14 0,0 23 5,0-28-14,1 9-59,-1-1 0,-2 0 1,-4-26-1,4 42 53,0 0-1,-1 0 1,0 0 0,0 0 0,0 0-1,-1 1 1,-1-1 0,1 1 0,-1 0 0,0 1-1,-1-1 1,-9-8 0,12 12-24,-1-1 0,0 2 0,0-1 0,0 0 0,0 1 0,0 0 0,0 0 0,-1 0 0,1 0 0,-1 1 0,1 0-1,-1 0 1,0 0 0,1 0 0,-1 1 0,0 0 0,0 0 0,1 0 0,-1 0 0,0 1 0,-5 1 0,8-1-87,1 0-1,0 0 1,0 0-1,0 0 1,0 0-1,0 0 1,0 0-1,0 0 1,0 0-1,0 1 1,0-1-1,1 0 1,-1 1-1,0-1 1,1 0-1,-1 1 1,1-1-1,0 1 1,-1-1-1,1 1 1,0 1-1,-1 20-2476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5.4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11 2369,'0'0'3612,"12"-2"-3550,6-1-61,-5 1-31,0 0 1,-1 1-1,16 1 0,-27 0-28,-1 1 52,0 1 1,0-1 0,0 1 0,-1 0-1,1-1 1,0 1 0,0-1 0,-1 1-1,1-1 1,-1 1 0,0-1-1,1 1 1,-1-1 0,0 1 0,0-1-1,0 0 1,0 1 0,0-1 0,0 0-1,0 0 1,0 0 0,0 0 0,-1 0-1,1 0 1,0 0 0,-1 0-1,1-1 1,-1 1 0,1 0 0,-1-1-1,1 1 1,-1-1 0,1 1 0,-1-1-1,1 0 1,-1 0 0,0 0-1,1 0 1,-4 0 0,-22 0 133,28-11-611,10-4-1035,10 1-1369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5.86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 4 3490,'0'0'1528,"0"0"-1529,0 0 0,0-1 1,0 1-1,0 0 0,0 0 0,0 0 0,1 0 0,-1-1 0,0 1 0,0 0 0,0 0 0,0 0 1,0 0-1,1-1 0,-1 1 0,0 0 0,0 0 0,0 0 0,0 0 0,1 0 0,-1 0 0,0 0 0,0 0 1,0 0-1,1 0 0,-1 0 0,0 0 0,0-1 0,0 1 0,1 0 0,-1 0 0,0 1 0,0-1 1,0 0-1,1 0 0,-1 0 0,0 0 0,0 0 0,0 0 0,1 0 0,-1 0 0,0 0 0,0 0 0,0 0 1,0 1-1,1-1 0,-1 0 0,0 0 0,0 0 0,0 0 0,0 0 0,0 1 0,1-1 0,-1 0 1,0 0-1,1 6 2,1 0 0,-1 1 0,0-1 1,-1 0-1,1 0 0,-1 0 0,-1 9 1,0 3 33,1-2 24,-12 334 1427,4-135-1280,8-174-199,0-35 1,0 0 0,1 0 0,-1 0-1,1 0 1,0 0 0,1 0 0,2 8 0,-3-11-2,0-1 0,1 0 0,-1 0 0,1 0-1,-1 0 1,1 0 0,0 0 0,-1 0 0,1 0 0,0-1 0,0 1 0,0-1 0,1 1 0,-1-1 0,0 0 0,0 0 0,1 0 0,-1 0 0,6 1 0,-1 0 9,1 0 1,-1-1-1,1 0 1,0-1 0,0 1-1,-1-1 1,1-1-1,0 0 1,0 0 0,-1 0-1,13-4 1,-14 2-31,-1 1 0,1-1 0,-1 0 1,0 0-1,0 0 0,0-1 0,0 0 0,0 0 1,-1 0-1,0-1 0,1 1 0,-2-1 0,1 0 1,4-9-1,-4 7-65,-1 0-1,0-1 1,-1 1 0,1-1 0,-1 0-1,-1 1 1,0-1 0,0 0 0,0 0-1,-1 0 1,0 0 0,-2-10 0,1 15 43,0 0 0,0 0 0,0 0 0,0 0 1,0 0-1,-1 0 0,1 0 0,-1 0 0,0 1 1,0-1-1,0 1 0,0-1 0,0 1 0,0 0 1,-1 0-1,1 0 0,-1 0 0,0 0 0,1 1 1,-1-1-1,0 1 0,0 0 0,0 0 0,-5-2 1,-6-1-49,0 1 1,0 0 0,0 1-1,-16-1 1,-57 2-751,53 1-238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6.40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123 163 1617,'0'0'3465,"0"-25"-3115,0-77-43,0 100-302,0 0 1,0 0 0,0 0-1,0 0 1,-1 0-1,1 1 1,-1-1 0,1 0-1,-1 0 1,0 0 0,0 0-1,1 0 1,-1 1 0,-2-3-1,3 4-4,-1-1 0,0 1-1,1-1 1,-1 1-1,1 0 1,-1 0 0,0-1-1,0 1 1,1 0-1,-1 0 1,0 0 0,1 0-1,-1-1 1,0 1-1,1 0 1,-1 0 0,0 1-1,-1-1 1,-3 0 7,4 0-7,-6-1 14,1 0-1,-1 1 1,0 0 0,0 0 0,0 1-1,-9 1 1,14-1-25,0 0-1,0 0 1,0-1 0,0 1-1,0 0 1,1 1-1,-1-1 1,0 0 0,1 0-1,-1 1 1,1-1 0,0 1-1,-1-1 1,1 1-1,0 0 1,0 0 0,0-1-1,0 1 1,0 0-1,0 0 1,1 0 0,-1 0-1,0 0 1,1 0-1,0 0 1,-1 3 0,-1 15-67,1 0 1,2 24 0,0-6 48,0-31 48,-1-1 0,1 1-1,0 0 1,1-1-1,0 1 1,0-1-1,0 0 1,1 0-1,0 0 1,6 10 0,5 4 92,26 31 1,-10-15-47,-16-17-29,0 0-1,-1 1 0,12 28 1,-19-37-55,-2 1-1,0 0 1,0 0 0,-1 0 0,-1 0 0,0 1 0,1 23-1,-3-21-7,1-9 34,-1-1 1,0 1-1,-1-1 1,1 1 0,-1-1-1,-1 6 1,1-9-1,0-1-1,1 1 1,-1-1 0,0 1 0,0-1-1,0 0 1,0 0 0,0 1-1,0-1 1,0 0 0,0 0 0,-1 0-1,1 0 1,0 0 0,-1 0 0,1-1-1,0 1 1,-1 0 0,1-1-1,-1 1 1,0-1 0,1 1 0,-1-1-1,-2 0 1,-1 1 20,0 0 0,1 0-1,-1-1 1,0 0 0,0 0 0,0 0-1,0-1 1,1 0 0,-1 0-1,-6-2 1,8 2-15,1 0-1,0 0 0,0-1 1,0 1-1,0-1 1,0 0-1,0 1 0,0-1 1,0 0-1,1 0 1,-1 0-1,1 0 0,0-1 1,-1 1-1,1 0 1,0 0-1,0-1 1,0 1-1,1-1 0,-2-2 1,0-2 8,1 0-1,-1 0 1,1-1 0,0 1 0,1 0-1,-1-1 1,2 1 0,-1 0 0,1-1 0,0 1-1,0 0 1,1 0 0,0 0 0,1 0-1,-1 0 1,1 0 0,0 0 0,9-11 0,0 3 2,2 1 0,0 1 0,0 1-1,31-21 1,73-36-225,-69 42-193,32-20-1601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9.08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49 81 3650,'0'0'5293,"4"-14"-4832,11-39-50,-11 40 478,-3 14-874,-1 1 0,0-1 0,1 0 0,-1 1 0,0-1 0,0 1 0,0 0 0,0-1 0,0 1 0,0-1 0,-1 2 1,0 9-43,1 2 19,0 32 24,-1 1 0,-10 52 0,-8 1-41,5-35-300,4 1 0,-5 98 0,14-148-1801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9.43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75 6227,'0'0'2193,"193"-67"-2033,-102 60-112,-4 7-48,-7 0-16,-13 0-688,-14 0-3634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7:58.17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1 221 5587,'0'0'5442,"70"-180"-5442,-27 156-384,4 11-753,-13 10-2144,-8 3-2386</inkml:trace>
  <inkml:trace contextRef="#ctx0" brushRef="#br0" timeOffset="1">368 54 6307,'0'0'3345,"-3"201"-3233,33-138-64,7-3 33,-4-3-17,4-13-48,-10-11-16,-7-10-369,-7-9-1327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55.91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0 353 5507,'0'0'1750,"31"-2"-1609,102-4-34,37 4 12,-110 2-65,-57 0-51,1 0-1,0 0 1,0-1-1,0 1 1,0-1 0,0 0-1,-1 0 1,1 0-1,0-1 1,-1 1 0,1-1-1,-1 0 1,0 0-1,1 0 1,-1 0-1,0-1 1,0 1 0,0-1-1,-1 0 1,5-4-1,-4 1-16,1-1 0,-1 1 0,0-1 0,0 1 0,0-1-1,-1 0 1,0 0 0,-1 0 0,0-1 0,1-9 0,0-3-88,-1 0-1,-1 1 1,-5-37 0,4 48 108,-1 1 0,0-1-1,0 0 1,-1 1 0,0 0 0,0-1 0,-1 1-1,0 1 1,0-1 0,0 0 0,-1 1 0,-8-8-1,13 14 20,0-1 0,0 1 0,-1-1 0,1 1 1,0-1-1,-1 1 0,1 0 0,-1-1 0,1 1 0,-1-1 0,1 1 0,0 0 0,-1 0 0,1-1 0,-1 1 0,1 0 0,-1 0 0,0 0 0,1-1 0,-1 1 0,1 0 0,-1 0 0,1 0 0,-1 0 0,1 0 0,-1 0 0,1 0 0,-1 0 0,0 0 0,0 2-5,0-1-1,0 0 0,1 0 1,-1 1-1,1-1 0,-1 1 1,1-1-1,0 0 0,-1 1 1,1-1-1,0 1 0,0-1 1,0 3-1,-2 148 224,30 282 0,-19-369-191,3 25 10,1 104 0,-13-186-23,2-11 104,-1-20 112,-1-30 145,-2 17-348,2-1 0,2 1 0,12-67 1,-14 102-57,0 0 1,0 0-1,0 1 1,0-1-1,0 0 1,0 0 0,0 0-1,1 1 1,-1-1-1,0 0 1,1 0-1,-1 1 1,0-1-1,1 0 1,-1 1 0,1-1-1,-1 0 1,1 1-1,0-1 1,-1 1-1,1-1 1,-1 1 0,1-1-1,0 1 1,0 0-1,-1-1 1,1 1-1,0 0 1,-1-1 0,1 1-1,0 0 1,1 0-1,0 0-6,-1 1-1,1 0 1,-1-1-1,1 1 1,-1 0 0,0 0-1,1 0 1,-1 0-1,0 0 1,0 1-1,0-1 1,0 0 0,0 0-1,0 1 1,0-1-1,1 3 1,52 101-38,12 23 58,-58-116-6,0 0 0,1-1 0,0 0 0,0 0 0,1-1 0,1 0 0,21 15 0,-28-22 0,1-1-1,0 1 1,0-1-1,1 0 0,-1 0 1,0-1-1,1 1 1,-1-1-1,1 0 0,-1-1 1,10 1-1,-11-1 2,0-1-1,0 1 0,0-1 1,0 1-1,0-1 1,-1-1-1,1 1 0,0 0 1,0-1-1,-1 0 1,1 0-1,-1 0 0,1 0 1,-1 0-1,0-1 1,0 0-1,4-3 0,1-5-22,0 0 0,0-1 0,-1 0 0,0 0 0,-1-1-1,0 0 1,-2 0 0,1 0 0,2-16 0,-1 0-58,-1-1 0,-2 0 0,0-39 0,-3 67 72,0-1-1,0 0 1,0 0 0,0 1 0,-1-1-1,1 0 1,-1 1 0,1-1 0,-1 0-1,0 1 1,0-1 0,0 1-1,-2-4 1,1 4 2,0 1-1,1 0 1,-1 0-1,0 0 1,0 0-1,1 0 1,-1 0-1,0 0 1,0 1 0,0-1-1,0 1 1,0 0-1,0-1 1,0 1-1,0 0 1,0 0-1,-4 0 1,1 0 6,1 0 1,0 0-1,-1 1 1,1-1-1,0 1 0,-1 0 1,1 0-1,0 0 1,0 1-1,0-1 0,0 1 1,0 0-1,0 0 1,-3 4-1,3-3 11,1 0 1,0 1-1,0 0 1,0-1-1,1 1 1,-1 0-1,1 0 1,0 1-1,0-1 1,1 0-1,-1 1 1,1-1-1,-1 7 1,-1 1 16,0 0 1,2 0 0,-1 0-1,2 0 1,-1 0 0,2 0-1,2 21 1,-2-28-24,1 0 0,-1 0 0,1 0 0,0-1 0,0 1-1,1 0 1,-1-1 0,1 1 0,0-1 0,0 0 0,0 0 0,1 0 0,0 0 0,-1-1 0,1 1-1,0-1 1,1 0 0,-1 0 0,1-1 0,5 4 0,1-2 9,1 0 0,-1 0 0,1-1 0,0 0 1,20 1-1,63-1 49,-77-3-48,-1 1-170,0-2 1,0 0-1,0 0 1,-1-2-1,1 0 1,-1-1-1,0-1 1,0 0-1,16-8 1,-7-1-2307,35-27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59.76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95 9 6163,'0'0'1497,"-5"-3"-1492,4 2-10,-1 1 1,1-1-1,0 0 1,0 1-1,-1-1 1,1 1-1,0-1 1,0 1-1,-1 0 1,1 0-1,-1-1 1,1 1-1,-3 0 1,3 1 2,0-1 1,0 1 0,-1 0-1,1-1 1,0 1-1,0 0 1,0 0 0,0 0-1,0 0 1,0 0 0,0 0-1,1 0 1,-1 0-1,0 0 1,0 0 0,1 1-1,-1-1 1,1 0 0,-1 2-1,-8 16 23,1 1-1,1-1 1,0 1 0,2 1 0,0-1-1,1 1 1,0 23 0,4-43-19,-1 13 16,0-1-1,2 1 1,-1-1 0,2 1-1,3 17 1,-4-27-16,1-1 1,-1 1 0,1 0 0,0-1 0,0 1 0,0-1 0,0 0-1,1 1 1,-1-1 0,1 0 0,0 0 0,0-1 0,0 1-1,0-1 1,0 1 0,1-1 0,-1 0 0,1 0 0,0-1-1,-1 1 1,1-1 0,5 2 0,-4-1 5,1 0 0,0-1 1,0 0-1,0 0 0,0 0 0,0-1 0,0 0 0,0 0 1,0 0-1,0-1 0,11-2 0,-14 2 0,0-1 0,0 1 1,0-1-1,0 0 0,0 0 0,-1 0 0,1 0 0,0 0 0,-1 0 1,0-1-1,1 0 0,-1 1 0,0-1 0,-1 0 0,1 0 0,0 0 1,-1 0-1,1 0 0,-1 0 0,0 0 0,0-1 0,0-3 0,3-9 6,-1-1-1,-1 0 0,-1 0 1,0 1-1,-1-1 0,-1 0 1,0 0-1,-7-27 0,7 39-34,-1 1 0,0-1-1,0 1 1,-1-1 0,1 1-1,-1 0 1,0 0 0,0 0-1,0 0 1,-1 1 0,1-1-1,-1 1 1,0 0 0,0 0-1,0 0 1,0 1 0,0-1-1,-1 1 1,1 0 0,-1 0-1,0 1 1,1-1 0,-1 1-1,0 0 1,0 0 0,0 1-1,0-1 1,0 1 0,0 0-1,0 1 1,0-1-1,1 1 1,-9 2 0,11-2-159,0 0 0,0 0-1,-1 0 1,1 1 0,0-1 0,0 1 0,0-1 0,0 1-1,1 0 1,-1 0 0,0 0 0,1 0 0,-1 0 0,1 0 0,0 0-1,0 0 1,0 1 0,0-1 0,0 0 0,-1 3 0,0 22-3454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6:00.0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27 2849,'0'0'2401,"5"0"-2233,16 0-37,-16 0 29,-9 13 1433,4-19-1376,0 5-241,0 0 0,-1 0 0,1 0 0,0 0 0,0 0-1,0 0 1,0 0 0,0 0 0,0 0 0,0 0 0,0 0-1,0 0 1,1 0 0,-1 0 0,0 0 0,1 1 0,-1-1-1,1 0 1,-1 0 0,1 0 0,-1 0 0,1 0 0,-1 1-1,1-1 1,0 0 0,-1 1 0,1-1 0,0 0-1,0 1 1,-1-1 0,1 1 0,0-1 0,0 1 0,0 0-1,0-1 1,0 1 0,0 0 0,0-1 0,0 1 0,0 0-1,1 0 1,17-3-2702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6:00.4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 12 5346,'0'0'2140,"-1"-3"-2105,-4-5-37,3 11-9,3 21 1,-1-10 38,0-6-13,0 0-1,1 1 1,0-1 0,0 0-1,1 0 1,0 1 0,0-1 0,1-1-1,0 1 1,0 0 0,6 9-1,-6-15 19,0-1 0,-1 0-1,1 0 1,0 0 0,0-1 0,0 1-1,0-1 1,0 0 0,0 1 0,6-2 0,1 2 137,50 5 481,53 8-156,-100-12-478,0 1 1,0 1 0,-1 0 0,1 1-1,-1 0 1,14 9 0,-24-13-30,1 1 0,-1 0 0,0 1 0,1-1 0,-1 0 0,0 1 0,0-1 0,-1 1 0,1-1 0,0 1 0,-1 0 0,0 0 0,0 0 0,0 0 0,0 0 0,0 0 0,0 0 1,-1 0-1,1 0 0,-1 0 0,0 1 0,0-1 0,-1 4 0,1-2 16,-1 0 0,1-1 0,-1 1 1,0-1-1,-1 1 0,1-1 0,-1 1 0,0-1 1,0 0-1,0 0 0,-1 0 0,1 0 0,-1 0 1,-5 5-1,-4 1-8,1-2 0,-1 1-1,0-2 1,-1 1 0,0-2 0,-14 6 0,14-7-688,-1-1 0,1 0 1,-22 2-1,-3-4-3134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6:00.81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91 4882,'0'0'3970,"210"-30"-3954,-126 16-16,3-3-448,0-13-3474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34.51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 0 2673,'-10'2'5736,"159"39"-4871,-98-28-894,1 1-1,-2 3 1,77 37-1,-123-53-242,0 1 0,-1 0 0,1 0 1,-1 1-1,1-1 0,-1 1 0,0-1 0,0 1 0,0 0 0,0 0 0,4 7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34.8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4162,'0'0'2033,"24"0"-1489,3 0 0,3 0-159,6 3-177,15 4-160,12 3-48,14-3 0,13 3-32,-3-7-1489,-3-3-4498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0.49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0 384,'0'0'432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1.07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439 40 976,'-131'42'606,"105"-34"4957,26-18-5334,0 6-232,-1 1 0,1-1-1,-1 1 1,1 0 0,-1-1 0,0 1-1,0 0 1,0-1 0,-1 1 0,1 0-1,-1 0 1,0 0 0,0 0 0,0 0-1,0 0 1,0 1 0,-1-1 0,1 1-1,-1 0 1,0-1 0,1 1 0,-1 0-1,0 1 1,0-1 0,-1 0 0,1 1-1,0 0 1,0-1 0,-1 2 0,1-1-1,-6-1 1,-2 2-24,0 0 0,0 1 0,-21 4 0,27-3 26,0-1 0,0 1 0,0 0 0,1 1 0,-1-1 0,1 1-1,-1 0 1,1 0 0,0 0 0,-6 6 0,1 1-11,1 0 1,0 0-1,1 0 0,0 1 1,1 0-1,0 1 1,1-1-1,0 1 0,1 0 1,0 0-1,-4 25 0,3 4-18,1 1-1,2 51 0,2-75 33,0-1 0,2 1 0,0-1-1,1 0 1,1 0 0,8 24 0,-11-36-1,2 1-1,-1-1 0,0 0 1,1 0-1,0 0 0,0-1 1,1 1-1,-1-1 0,1 1 1,0-1-1,0 0 0,1-1 1,-1 1-1,1-1 0,0 0 1,-1 0-1,1 0 0,1-1 1,-1 1-1,0-1 0,0-1 1,1 1-1,7 1 0,-8-2 0,0 0 1,0-1-1,0 1 0,0-1 1,0 0-1,0 0 0,0-1 0,0 1 1,0-1-1,0 0 0,0-1 0,0 1 1,0-1-1,-1 0 0,1 0 0,-1 0 1,1-1-1,-1 1 0,0-1 1,0 0-1,0-1 0,0 1 0,-1-1 1,1 1-1,-1-1 0,0 0 0,0 0 1,-1-1-1,4-5 0,1-4-44,-1 0 0,0-1 1,-1 0-1,-1-1 0,0 1 0,-1-1 0,2-29 0,-7-112-297,2 150 340,0 5 3,0 0 1,0-1-1,-1 1 1,1 0-1,0 0 1,-1 0 0,1 0-1,-1 0 1,0 0-1,0 0 1,1 1-1,-1-1 1,-1 0-1,1 0 1,0 1 0,0-1-1,-1 0 1,1 1-1,-3-3 1,1 3 1,0-1 0,0 1 0,0 0 0,0 0 0,0 0 0,0 0 0,0 1-1,0-1 1,0 1 0,0 0 0,-6 0 0,8 0-12,1 0 1,-1 0-1,0 0 0,1 0 0,-1 0 0,0 1 0,1-1 1,-1 0-1,1 0 0,-1 1 0,0-1 0,1 0 0,-1 1 1,1-1-1,-1 1 0,1-1 0,-1 1 0,1-1 0,-1 1 1,1-1-1,0 1 0,-1-1 0,1 1 0,0 0 0,-1-1 1,1 1-1,0-1 0,0 1 0,-1 0 0,1-1 0,0 2 1,-2 22-859,2-21 576,0 16-1679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1.42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7 107 4930,'0'0'4642,"-2"-8"-4490,-3-23-128,5 31-30,0-1-1,1 1 0,-1-1 0,0 1 1,0-1-1,0 1 0,0 0 0,1-1 0,-1 1 1,0-1-1,0 1 0,1 0 0,-1-1 1,0 1-1,1 0 0,-1-1 0,0 1 0,1 0 1,-1-1-1,1 1 0,-1 0 0,0 0 1,1 0-1,-1-1 0,1 1 0,-1 0 0,1 0 1,-1 0-1,1 0 0,-1 0 0,1 0 1,-1 0-1,1 0 0,-1 0 0,1 0 0,-1 0 1,0 0-1,1 0 0,-1 0 0,1 0 1,-1 0-1,1 1 0,-1-1 0,1 0 0,-1 0 1,1 1-1,-1-1 3,0 0 0,1 0-1,-1 1 1,0-1 0,1 0 0,-1 0 0,0 0 0,1 0-1,-1 0 1,0 0 0,1 0 0,-1 0 0,1 0 0,-1 0-1,0 0 1,1 0 0,-1 0 0,0 0 0,1 0 0,-1 0-1,0-1 1,1 1 0,-1 0 0,0 0 0,1-1 0,-1 0-85,1-1 1,-1 0 0,1 0 0,0 0 0,0 1-1,-1-1 1,1 0 0,0 1 0,0-1 0,1 0-1,-1 1 1,0-1 0,0 1 0,4-3 0,2-3-433,19-19-2123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1.8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 34 6787,'0'0'1083,"-3"-6"-1117,-5-16 10,5 16-46,3 11 33,-3 174 341,10-179-216,203 0 776,-204 0-865,0 0 0,0 1 0,1 0-1,-1 0 1,0 1 0,0-1-1,0 1 1,0 0 0,0 1 0,-1-1-1,9 6 1,-10-5-9,-1-1 1,0 1-1,0 0 0,0 0 0,0 0 1,0 0-1,-1 0 0,1 1 1,-1-1-1,0 1 0,0-1 0,0 1 1,-1 0-1,1 0 0,-1 0 0,0 0 1,0 0-1,1 7 0,-1 2-5,0-1 0,-1 1-1,0 0 1,-3 20 0,2-28 19,0 0 0,-1 0 0,1 0 0,-1 0 1,0 0-1,-1-1 0,1 1 0,-1-1 1,0 1-1,0-1 0,0 0 0,0 0 1,-1-1-1,-3 5 0,-5 1-162,0 0 1,0 0-1,0-1 1,-1-1-1,0 0 0,-1 0 1,1-2-1,-1 1 1,0-2-1,-1 0 0,1-1 1,-1 0-1,-15 0 1,-9-3-2463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57.12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219 69 3314,'0'0'4735,"-12"-12"-4095,-37-32-170,48 43-459,0 0 1,-1-1-1,1 1 0,0 0 1,-1 0-1,1 1 0,-1-1 0,1 0 1,-1 0-1,1 1 0,-1-1 1,1 1-1,-1-1 0,0 1 1,1 0-1,-1 0 0,0 0 1,1 0-1,-1 0 0,0 0 1,0 0-1,1 0 0,-1 1 1,1-1-1,-1 0 0,0 1 1,1 0-1,-1-1 0,1 1 1,-1 0-1,1 0 0,-1 0 1,1 0-1,0 0 0,0 0 1,-1 0-1,1 0 0,0 1 1,0-1-1,0 0 0,-1 3 1,1-3-3,-10 12 21,1 1-1,1 0 1,1 1-1,0-1 0,0 1 1,2 1-1,0-1 1,0 1-1,-3 21 0,4-13-8,1 1-1,1-1 0,2 1 1,0-1-1,5 44 1,-3-63-19,-1 0 0,2 0 0,-1 0 0,1 0 0,-1 0 0,1 0 1,1 0-1,-1-1 0,1 1 0,-1-1 0,1 1 0,1-1 0,-1 0 1,0 0-1,1-1 0,0 1 0,0-1 0,0 0 0,0 0 0,1 0 0,-1 0 1,1-1-1,7 3 0,1 0 16,0-2-1,0 1 1,0-2 0,0 1-1,1-2 1,-1 0 0,1 0 0,13-2-1,-20 0-10,0 0 1,0 0-1,0-1 0,-1 0 0,1 0 0,-1-1 0,1 1 0,-1-1 0,0-1 0,0 1 1,0-1-1,-1 0 0,1 0 0,-1-1 0,0 0 0,0 0 0,-1 0 0,1 0 0,-1-1 1,0 1-1,-1-1 0,1 0 0,-1-1 0,4-10 0,-2 4-4,-1-1 1,0 1-1,-1-1 0,-1 0 0,0 0 0,0 0 0,-2 0 1,0-1-1,0 1 0,-1 0 0,-5-21 0,3 26-1,0-1-1,-1 1 1,-1 1-1,1-1 1,-1 1-1,-1-1 1,1 2-1,-1-1 0,-1 0 1,1 1-1,-1 1 1,-1-1-1,1 1 1,-1 0-1,0 1 0,0-1 1,-1 2-1,0-1 1,0 1-1,0 1 1,0-1-1,0 2 1,-1-1-1,1 1 0,-15-1 1,12 3-24,3 0 4,0 0 1,0 0-1,1 1 0,-16 3 1,21-4 2,1 1 1,0 0-1,0 0 1,0 0-1,0 0 1,0 0 0,0 0-1,0 1 1,0-1-1,1 1 1,-1-1 0,0 1-1,1-1 1,-1 1-1,1 0 1,0 0 0,-1 0-1,1 0 1,0 0-1,0 0 1,0 0-1,1 0 1,-2 3 0,1-1-287,0 0 1,1 0 0,-1 0-1,1 0 1,-1 0-1,1 0 1,0 0 0,1 0-1,-1 0 1,1 0 0,2 7-1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2.28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0 114 7075,'0'0'3842,"174"-70"-3922,-91 64-80,8-8-416,-1-9-2802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4.1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231 26 3025,'0'0'1702,"4"0"-1648,-4 0-53,3 0 12,-1 0-1,1 0 1,0 0-1,0 0 0,0 0 1,-1 0-1,1-1 1,0 1-1,-1-1 1,1 0-1,0 0 1,-1 0-1,1 0 1,-1 0-1,1-1 1,-1 1-1,0-1 1,0 1-1,0-1 1,1 0-1,-2 0 1,6-4 826,-9 16-671,-11 23-146,-1 0 1,-2-2-1,-32 50 0,27-48 25,-152 291-439,170-319 328,-3 6-1625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4.47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3426,'0'0'4434,"93"6"-4146,-49 18-144,-4 6-128,0 3-16,-3 4 0,-4 0 0,0 0-176,-6-7-1041,-4-10-3185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4.81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48 148 4514,'0'0'2737,"4"-25"-2342,14-73-115,-14 74 160,-4 30-311,-3 13-109,-1 0 1,-1 0 0,-10 26-1,-7 25 18,13-25-34,2 1 1,2-1 0,2 69-1,3-103-3,0 0 0,1 0 0,0 0 0,1 0 1,1-1-1,-1 1 0,2-1 0,6 17 0,-8-23 0,0 0 1,1-1 0,-1 1 0,1 0-1,0-1 1,0 1 0,0-1 0,0 0-1,0 0 1,1 0 0,0 0-1,-1-1 1,1 1 0,0-1 0,0 0-1,0 0 1,1-1 0,-1 1-1,0-1 1,1 0 0,-1 0 0,1 0-1,4 0 1,-5-1 4,1 0-1,-1 1 1,1-2-1,-1 1 1,1 0-1,-1-1 1,1 0-1,6-2 1,-9 2-6,0 0 1,0-1-1,1 1 1,-1-1-1,-1 1 0,1-1 1,0 0-1,0 0 0,-1 0 1,1 0-1,-1 0 1,1 0-1,-1-1 0,0 1 1,2-4-1,1-6 1,0 1 1,-1-1-1,0 0 0,0 0 1,0-19-1,-1-64-106,-3 59-22,1 25 105,-1 1 0,0-1 0,0 1 0,-1 0 1,-1 0-1,0 0 0,0 0 0,-1 0 0,-9-17 0,10 22-3,0 0-1,0 1 1,0-1-1,-1 1 1,1 0 0,-1 0-1,0 1 1,0-1-1,0 1 1,0 0 0,-1 0-1,0 0 1,1 0-1,-1 1 1,0 0 0,0 0-1,0 0 1,0 1-1,-1 0 1,-9-2 0,12 3-75,-34 1-3290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5.1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24 34 6211,'0'0'1067,"2"-2"-1088,16-6-297,-20 9 166,1 0 130,-1-1 0,1 1 1,0-1-1,-1 1 0,1-1 0,-1 0 1,1 0-1,-1 0 0,1 0 1,-1 0-1,1 0 0,-3-1 0,4 1-42,-1 1-8,0-1 0,1 0 0,-1 0 0,0 0-1,1 0 1,-1 0 0,0 0 0,1 0 0,-1 0 0,0 0-1,1-1 1,-1 1 0,0 0 0,1 0 0,-1-1 0,1 1-1,-1 0 1,0-1 0,1 1 0,-1 0 0,1-1-1,-1 1 1,1-1 0,-1 1 0,1-1 0,-1 1 0,1-1-1,0 1 1,-1-1 0,1 1 0,0-1 0,-1 0 0,1 1-1,0-1 1,0 0 0,0 1 0,-1-2 0,0-11-2505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5.5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4834,'0'0'1577,"0"2"-1588,0 478 737,-1-457-716,2 0 1,0 0 0,2 0-1,7 28 1,-9-45-9,0-2 1,0 1 0,1 0-1,0 0 1,0 0 0,0-1-1,1 1 1,0-1 0,-1 0 0,2 0-1,-1 0 1,0 0 0,1 0-1,0-1 1,-1 1 0,1-1-1,1 0 1,-1 0 0,0-1-1,1 1 1,0-1 0,-1 0 0,1 0-1,0-1 1,8 3 0,-4-3-39,1 0 1,-1 0 0,0 0 0,0-1 0,1-1 0,-1 0-1,0 0 1,0 0 0,0-1 0,0-1 0,11-4 0,-15 5-63,1-1 0,-1 0 0,0-1 0,0 1 0,0-1 0,-1 0 0,1 0 0,-1-1 0,0 1 0,0-1 0,0 0 0,-1 0 0,0 0 0,0 0 0,0-1 0,-1 1 0,0-1 0,2-6 0,0-1-12,-1-1 0,0 1 0,-1-1 0,-1 1 0,0-1 0,0 0 1,-2 1-1,0-1 0,-4-22 0,3 31 107,1 1-1,-1 0 1,0 0 0,0 0 0,0 0 0,0 0 0,-1 1 0,1-1-1,-1 1 1,0-1 0,0 1 0,-1 0 0,1 0 0,0 0 0,-6-2 0,3 1-16,-1 1 1,0-1-1,0 2 1,1-1-1,-1 1 1,-1 0 0,1 1-1,-13-2 1,-42 1-639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6.7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4 192,'0'0'6086,"20"0"-5958,12-3-50,44 3 1,-42 0-47,-33 0-112,10 16-360,-4-11 525,-6-4-83,1 0-1,-1-1 1,0 1 0,0 0 0,0 0 0,0 0 0,0 0 0,0 0 0,0 0 0,-1 0 0,1 1 0,0-1 0,0 0 0,-1 0 0,1 1 0,-1-1 0,1 0 0,-1 1 0,0-1 0,0 0 0,1 1 0,-1-1-1,0 1 1,0-1 0,0 0 0,0 1 0,-1-1 0,1 2 0,0 0-41,0 0-1,1-1 1,-1 1 0,0 0-1,-1-1 1,1 1-1,0 0 1,-1-1-1,0 1 1,1-1 0,-1 1-1,0-1 1,0 1-1,-1-1 1,1 0 0,0 1-1,-1-1 1,1 0-1,-1 0 1,0 0 0,-2 2-1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5:47.97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23 1024,'0'0'3437,"1"-3"-2928,1-17 1415,-4 45-1892,1 0 1,3 26-1,-1 2 31,-2 101 118,4 201 43,0-316-185,12 66-1,-10-85-17,0-1-1,1 0 1,1-1-1,0 0 1,13 21 0,-17-34-5,0-1 0,0 0 0,0 0 0,0 0 0,1-1 0,-1 1 0,1-1 0,0 1 0,0-1 0,1-1 0,-1 1 1,0 0-1,1-1 0,0 0 0,-1 0 0,1-1 0,0 1 0,0-1 0,0 0 0,0 0 0,0-1 0,0 1 0,0-1 1,0 0-1,1-1 0,-1 1 0,0-1 0,0 0 0,0 0 0,0-1 0,-1 1 0,1-1 0,6-3 0,-5 2-29,-1-1 0,1 0 0,-1 1 0,0-2 0,0 1 0,-1 0 0,1-1 0,-1 0 0,0 0 0,0 0 0,-1-1 0,0 0 0,0 1 0,0-1 0,4-11 0,-3 2-43,0 0-1,-1 0 1,-1 0-1,-1-1 1,1-22 0,-2 34 41,0 1 0,0 0 1,-1-1-1,1 1 1,-1 0-1,0-1 1,1 1-1,-1 0 1,-1 0-1,1 0 1,0 0-1,-1 0 0,0 0 1,1 0-1,-1 0 1,0 1-1,-1-1 1,-2-2-1,1 2 23,1 0 0,-2 1 0,1-1 0,0 1 0,0 0 0,-1 1 0,1-1 0,-1 1-1,0-1 1,1 1 0,-1 1 0,-6-1 0,3 0-7,0 0 0,0 1 1,0 0-1,0 0 0,-10 3 0,15-3-2,0 1 0,-1 1 0,1-1-1,0 0 1,0 1 0,-1-1 0,1 1 0,1 0-1,-1 0 1,0 0 0,0 1 0,1-1 0,-1 1 0,-2 3-1,-1 3-11,0 0-1,1 0 1,0 0-1,1 0 0,0 1 1,0-1-1,1 1 0,1 0 1,-3 15-1,1 5-350,1 57 0,3-35-1621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08.6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763 24 480,'14'-24'7217,"-40"24"-7185,-79 0 32,97 2-76,0 0-1,0 0 1,0 1-1,0 0 1,0 0 0,-13 8-1,1-1-4,-174 84 142,173-80-123,1 1 1,1 0-1,0 2 0,1 0 0,-21 27 0,21-25-1,-4 5-5,2 1 0,0 1 0,-21 39 0,27-37 4,1 1 1,-14 52 0,21-55-6,1 1-1,-3 44 1,4-21-16,2-33 17,-24 312 8,25-272-55,3 70 24,-1-113 29,1 0 0,1-1 0,0 0 0,0 0 0,2 0 0,-1 0 0,8 14 1,-10-24-23,0 0 1,1 1 0,-1-1 0,0-1 0,1 1 0,0 0 0,0-1 0,0 1 0,0-1 0,0 0 0,0 0 0,0 0-1,1 0 1,-1 0 0,1-1 0,-1 0 0,1 0 0,0 0 0,-1 0 0,1 0 0,0-1 0,0 1 0,-1-1-1,1 0 1,4-1 0,29 1-1886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10.35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 14 384,'0'0'2036,"2"-3"-1583,-1 2-366,0 0 0,-1 1-1,1-1 1,0 0 0,0 0-1,0 0 1,0 1 0,1-1-1,-1 1 1,0-1 0,0 1-1,0-1 1,0 1 0,0-1-1,1 1 1,-1 0 0,0 0-1,0 0 1,1 0 0,-1 0-1,0 0 1,0 0 0,1 0-1,-1 0 1,0 0 0,0 1-1,0-1 1,1 1 0,-1-1-1,0 1 1,0-1 0,1 2-1,14 10-87,0 0-1,-1 2 1,-1-1 0,0 2-1,-1 0 1,-1 1-1,0 0 1,-1 1-1,-1 0 1,0 0 0,-1 1-1,-1 1 1,-1-1-1,6 25 1,-3-2 26,2-1 1,2-1-1,37 74 0,-39-89-10,11 29 0,-8-17-23,-11-24-11,-1 0 1,-1 0-1,0 0 1,0 0 0,-1 0-1,-1 0 1,0 0-1,-2 15 1,1 29 26,10 280-2,-9-328-7,1 24 16,-8 54 1,6-75-18,-2 0-1,0 0 1,0 0 0,-1-1 0,0 1 0,0-1 0,-1 0-1,-11 15 1,-11 9 32,-1-1 0,-2-2 0,-39 32 0,40-38 47,1 1 0,1 2 0,1 0 0,-38 56 0,21 6-688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57.77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74 312 7027,'0'0'1414,"3"9"-1424,0 0 4,1 4 30,0 0 0,1-1 0,13 22 0,-12-27 187,-6-18 104,0-115-155,-6 99-51,4-9-19,-2 0-1,-10-47 0,1 8 380,13 74-446,0 1 0,0-1 0,0 1 0,0-1 0,0 1 0,0-1 0,0 1 0,0-1 0,0 1-1,0 0 1,0-1 0,0 1 0,0-1 0,0 1 0,-1-1 0,1 1 0,0-1 0,0 1 0,-1 0 0,1-1 0,0 1 0,0-1 0,-1 1 0,1 0 0,0-1 0,-1 1 0,1 0 0,-1-1 0,1 1 0,0 0 0,-1 0 0,1-1 0,-1 1 0,1 0 0,-1 0 0,1 0 0,-1 0 0,1 0 0,-1 0 0,1 0 0,-1 0 0,1 0 0,0 0 0,-1 0 0,1 0 0,-2 0 0,1 3-76,-20 208-187,16-142 272,-32 926 501,38-1132-3945,5 45-2308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11.6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750 25 64,'0'0'3852,"-17"-7"-1653,12 5-2172,0-1 1,0 1-1,0 0 1,-1 0-1,1 0 1,0 1-1,-1 0 1,1 0 0,-9-1-1,-54 3-19,34 0 0,27-1-11,1 1-1,0 0 1,0 0 0,0 1 0,1-1 0,-1 2 0,0-1 0,0 0 0,1 1 0,0 0 0,-1 0 0,1 1 0,1 0 0,-1-1 0,-8 10-1,-1 2-15,0 1-1,1 1 0,-13 22 1,-8 20 21,22-36 7,-1 0 0,-18 23 0,19-32-7,-1 4 9,-1-2 0,-17 16 0,11-12-5,1 1 1,1 0-1,-22 37 1,23-34-17,-19 38 3,12-16 14,13-26-23,1 0 1,1 1 0,1 0-1,1 1 1,1 0 0,1 0 0,-5 42-1,5 165 13,5-150 30,0 159 16,1-227-52,0-1 1,1 1-1,0 0 1,1-1-1,0 1 1,1-1 0,0 0-1,0 0 1,1 0-1,0 0 1,10 12-1,-1-3 29,1-1 0,0 0 0,1-1-1,25 20 1,-34-31 3,0-2 0,0 1-1,0-1 1,1 0 0,-1 0 0,1-1 0,0 0 0,16 4 0,-6-4-268,0 0 1,0-2 0,20 0 0,-2-1-3619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12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81 14 944,'0'0'4130,"-2"-13"-1535,3 13-2562,-1 0 0,0 0 0,0 0 0,0 0 0,0 0 0,1 0 0,-1 0 0,0 0 0,4 1-31,0 0 0,1 0 0,-1 1 0,0-1 0,0 1 0,-1 0 0,1 0 0,0 1 0,3 2 0,33 30 80,-23-19-58,13 12-17,-2 2 1,-2 2 0,0 0 0,-2 1 0,-2 2-1,-1 0 1,-2 1 0,-1 1 0,-2 1-1,19 69 1,-27-77-27,-3 1 1,5 51-1,-7 62-33,-3-125 51,-1 3 10,0-1 0,-1 1 0,-2-1 0,0 0 0,-1 0 1,-14 38-1,14-47-5,0-1 1,-1 0-1,0 0 1,0-1 0,-2 1-1,1-1 1,-1-1-1,0 0 1,-1 0-1,0 0 1,-1-1 0,0-1-1,-15 10 1,4-7-203,0 0 0,-1-2 1,-1 0-1,1-2 0,-1 0 0,0-2 1,-1 0-1,-32 0 0,-23-3-3561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14.39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7 6787,'0'0'784,"97"-7"-703,-50 7-33,3 0 64,-4 0-96,5 0 48,-8 0-64,-10 0-305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14.73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9764,'0'0'1377,"177"14"-1297,-90 3-80,3-11 0,-6-6-1697,-11 0-6466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0.1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346 80 3153,'0'0'2639,"-9"-11"-2396,-28-37 72,36 47-279,0 0 1,0-1-1,0 1 1,0 0 0,0 0-1,0 0 1,0 0 0,-1 0-1,1 0 1,0 0-1,-1 0 1,1 0 0,-1 1-1,1-1 1,-1 1 0,1-1-1,-1 1 1,1-1-1,-1 1 1,0 0 0,1 0-1,-1 0 1,1 0 0,-3 0-1,-5 0 212,-3-2-93,-1 1-1,1 1 1,-1 0 0,0 0 0,1 1 0,-20 5 0,26-4-122,0 0-1,0 0 1,0 1 0,0 0 0,0 0 0,1 0 0,-1 1 0,1 0-1,0 0 1,0 0 0,0 1 0,1-1 0,-1 1 0,-4 8 0,1 0 18,0 1 1,1-1 0,0 1 0,2 1 0,-1-1 0,2 1 0,0 0 0,-4 28-1,5-9 51,1 0-1,4 66 1,-1-95-101,-1 0 0,1 0 0,1-1 0,-1 1 1,1-1-1,-1 1 0,1-1 0,1 1 1,-1-1-1,0 0 0,1 0 0,0 0 1,0-1-1,0 1 0,1-1 0,-1 1 1,1-1-1,-1 0 0,1 0 0,0-1 0,0 1 1,1-1-1,-1 0 0,0 0 0,1 0 1,5 1-1,8 2 32,-1-1 1,1-1 0,1 0-1,-1-1 1,28-1-1,-40-1-31,1 0-1,-1-1 1,1 0 0,-1 0-1,0-1 1,1 0-1,-1 0 1,0 0-1,0-1 1,-1 0 0,1 0-1,0 0 1,-1-1-1,0 0 1,0 0 0,0 0-1,0 0 1,-1-1-1,0 0 1,0 0-1,6-9 1,-4 3-5,0-1 1,0 1-1,-1-1 0,-1 0 1,0 0-1,0-1 0,-2 1 1,1-1-1,-1 1 0,-1-18 1,0 23 4,0-14 95,-1 0 0,0 0 0,-2 0 0,0 0 0,-6-20 0,7 36-72,-1-1 0,0 1-1,0-1 1,-1 1 0,0 0 0,0 0-1,0 0 1,0 0 0,-1 1 0,0-1 0,0 1-1,0 0 1,0 0 0,-1 0 0,1 1 0,-1-1-1,0 1 1,0 0 0,0 1 0,-1-1-1,1 1 1,0 0 0,-7-1 0,0 0-23,0 2 0,1-1 1,-1 1-1,0 1 0,0 0 1,-13 2-1,23-1-8,0-1-1,0 1 1,0-1 0,1 1 0,-1-1 0,0 1-1,0 0 1,1 0 0,-1 0 0,1 0 0,-1 0 0,1 0-1,-1 1 1,1-1 0,-1 0 0,1 1 0,0-1-1,0 1 1,0-1 0,0 1 0,0 0 0,0-1-1,0 1 1,1 0 0,-1 0 0,0 0 0,0 3-1,0 4-153,-1 1-1,1 0 0,1 0 0,0 11 1,1-7-266,-1-10 112,-1-1 0,2 1 0,-1 0 0,0 0 0,1 0 1,0-1-1,2 8 0,-1-7-367,1 0 1,0 0-1,0 0 0,0 0 0,8 7 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0.5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27 54 7347,'0'0'5435,"-3"-5"-5270,-8-18-178,11 23 9,0 0-1,0 0 1,0-1 0,0 1-1,0 0 1,0 0-1,0-1 1,1 1 0,-1 0-1,0 0 1,0-1 0,0 1-1,0 0 1,0 0 0,0-1-1,1 1 1,-1 0 0,0 0-1,0 0 1,0-1 0,0 1-1,1 0 1,-1 0 0,0 0-1,0 0 1,1 0 0,-1-1-1,0 1 1,0 0-1,1 0 1,-1 0 0,0 0-1,0 0 1,1 0 0,-1 0-1,0 0 1,0 0 0,1 0-1,-1 0 1,0 0 0,0 0-1,1 0 1,-1 0 0,0 0-1,1 0 1,-1 0 0,12 3-712,-12 2 433,-2 10-635,1-14 917,0-1 1,0 1 0,0-1 0,1 1 0,-1-1 0,0 1 0,0-1 0,0 0-1,0 0 1,0 1 0,0-1 0,0 0 0,0 0 0,0 0 0,0 0 0,0 0-1,-1 0 1,1 0 14,1 0 0,-1 0 0,1 0-1,-1 0 1,1 0 0,-1 0 0,1 0 0,-1 0-1,1 0 1,-1-1 0,0 1 0,1 0 0,-1 0 0,1 0-1,0-1 1,-1 1 0,1 0 0,-1 0 0,1-1-1,-1 1 1,1-1 0,0 1 0,-1 0 0,1-1-1,0 1 1,-1-1 0,0-14 57,1 6-179,0 8 101,0 1-111,0-1 0,0 0 0,0 0-1,0 1 1,0-1 0,0 0-1,1 1 1,-1-1 0,0 0 0,0 1-1,0-1 1,1 0 0,-1 1-1,0-1 1,0 1 0,1-1 0,-1 0-1,1 1 1,4-5-946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1.0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86 2401,'0'0'7836,"18"-14"-7457,61-41-97,-76 52-277,1 1 0,0 0 0,-1 1 0,1-1 0,0 1 0,0-1 0,0 1 0,0 0 0,0 1 0,0-1 0,0 1 0,0 0-1,0-1 1,0 2 0,7 0 0,3 0-6,-11 0-2,1-1 0,0 0 0,0 1 0,-1 0 0,1 0 0,0 0 0,-1 1 0,1-1 0,-1 1 0,0-1 0,1 1 0,-1 1 0,0-1 0,0 0 0,0 1 0,0-1 0,-1 1 0,1 0 0,-1 0 0,1 0 0,-1 0 0,0 0 0,0 0 0,-1 1 0,1-1 0,-1 1 0,1-1 0,0 5 0,1 5-13,-1 0 0,0 0 0,0 0 0,-1 0 1,-1 0-1,0 1 0,-3 13 0,2-22 13,0 0 0,0 0 0,-1 0 0,1-1 0,-1 1 0,0 0 0,-1-1 0,1 1 0,-1-1 0,-4 5 0,-36 38-1,30-34 4,12-13-9,1 1 1,-1-1-1,1 0 1,-1 1-1,1-1 1,-1 1 0,1-1-1,0 1 1,-1-1-1,1 1 1,0 0-1,-1-1 1,1 1-1,0-1 1,0 1-1,0 0 1,-1-1-1,1 1 1,0 0-1,0-1 1,0 1-1,0 0 1,0-1-1,0 1 1,0 0-1,0-1 1,0 1-1,1 1 1,0-1 3,-1 0 0,1 0 0,0-1 0,0 1-1,0 0 1,0 0 0,0 0 0,0 0 0,0-1 0,0 1 0,0-1 0,2 2 0,20 8 59,-1 1 0,0 1 0,35 27 0,-51-34-58,1 0 0,-2 1-1,1-1 1,0 1 0,-1 1-1,0-1 1,-1 1-1,1 0 1,-1 0 0,-1 0-1,1 1 1,-1-1 0,-1 1-1,1 0 1,1 12 0,-3-12-14,0 1 1,0-1 0,-1 0-1,-1 12 1,0-17 12,1 0-1,-1 0 1,0-1-1,1 1 1,-1 0 0,-1 0-1,1-1 1,0 1-1,-1-1 1,1 1-1,-1-1 1,0 0-1,0 1 1,0-1 0,-4 3-1,-3 2 6,0-1-1,-1 0 0,0-1 1,0 0-1,0-1 1,-1 0-1,1-1 1,-20 5-1,4-4 3,-1-1-1,-41 0 1,62-3-39,6 1 5,-1-1 1,0 0-1,0 0 0,0 0 1,0 0-1,1 0 0,-1 0 0,0 0 1,0 0-1,0 0 0,0 0 1,1 0-1,-1 0 0,0-1 0,0 1 1,0 0-1,1 0 0,-1-1 1,0 1-1,0-1 0,1 1 1,-1-1-1,0 1 0,1-1 0,-1 1 1,1-1-1,-1 0 0,1 1 1,-1-1-1,1 0 0,-1 1 1,1-1-1,-1 0 0,1 0 0,0 1 1,0-1-1,-1 0 0,1 0 1,0 0-1,0 1 0,0-2 0,-1-31-2630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1.49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31 1 6979,'0'0'2860,"15"0"-2796,139 0 115,-150 0-183,0 0 0,-1 0 0,1 0 0,0 1 0,-1-1 0,1 1 0,-1 0 0,1 0 1,-1 1-1,4 1 0,-5-2-3,0 0-1,0 0 1,-1 1 0,1-1 0,-1 1 0,1 0 0,-1-1 0,0 1-1,0 0 1,1 0 0,-1 0 0,0 0 0,-1 0 0,1 0 0,0 0 0,0 0-1,-1 0 1,1 3 0,0 2-26,0 0 0,0 0 0,0 1 0,-1-1 0,0 0 0,-1 1 0,1-1 0,-2 0 0,1 0 0,-1 1 0,0-1 0,0 0 0,-1-1 0,0 1 0,0 0 0,0-1 0,-1 1 0,0-1 0,-1 0 0,-9 10 0,4-6-47,-12 14-8,-1-1 0,-30 22-1,45-40 92,32-5 220,-10 0-43,0 0-107,9 0-16,1 1-1,0 0 0,27 6 0,-44-5-64,0-1-1,-1 1 0,1 1 1,-1-1-1,0 1 1,1 0-1,-1 0 0,0 1 1,-1 0-1,1 0 0,-1 0 1,0 1-1,0 0 0,0 0 1,8 10-1,-12-12 9,1-1-1,0 0 1,-1 1 0,1-1-1,-1 0 1,0 1 0,0 0-1,0-1 1,0 1 0,0 0-1,-1-1 1,1 1 0,-1 0-1,1 0 1,-1 0 0,0-1-1,0 1 1,-1 0 0,1 0-1,0 0 1,-1-1 0,0 1-1,0 0 1,1-1 0,-2 1-1,1-1 1,0 1 0,0-1-1,-1 1 1,1-1 0,-1 0-1,0 1 1,0-1 0,-2 2-1,-6 3 18,0 1 0,0-2 0,-1 1 0,1-1 0,-1-1 0,-19 7 0,5-4-333,0 0 0,0-2 0,-1-1 0,0 0 0,0-2 0,-38-1 0,-1-2-3312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3.6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74 1425,'0'0'5794,"0"-12"-4921,0-50 2048,0 65-2742,0 111-265,7 279 308,-4-316-650,-3-28-4960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3.9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0 107 7171,'0'0'3458,"177"-57"-3330,-83 57-32,-1 0-192,4-3-32,-7-17-1873,-6-7-5122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58.18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 16 3089,'0'0'5376,"-6"-4"-5141,1 1-216,4 2-16,0 0-1,-1 0 1,1 0-1,0 0 1,0 1-1,0-1 1,-1 0-1,1 1 1,0-1-1,-1 1 1,-1-1-1,-4 6 3,5 12-3,22 381 862,23 1-515,-39-370-359,19 148 82,-19-205-1160,-1-130-3760,-3 50 2114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6.0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137 8 4482,'0'0'2908,"0"0"-2882,1 0-1,-1-1 1,0 1 0,0 0-1,0-1 1,-1 1 0,1 0 0,0 0-1,0-1 1,0 1 0,0 0-1,0-1 1,0 1 0,0 0-1,0 0 1,-1-1 0,1 1-1,0 0 1,0 0 0,0-1-1,-1 1 1,1 0 0,0 0-1,0 0 1,0-1 0,-1 1 0,1 0-1,0 0 1,0 0 0,-1 0-1,1 0 1,0-1 0,-1 1-1,1 0 1,0 0 0,-1 0-1,1 0 1,0 0 0,0 0-1,-1 0 1,1 0 0,0 0-1,-1 0 1,1 0 0,0 0 0,-1 0-1,1 1 1,0-1 0,0 0-1,-1 0 1,1 0 0,0 0-1,0 0 1,-1 1 0,1-1-1,0 0 1,0 0 0,-1 1-1,-7 6-35,0 1-1,1 0 0,0 1 0,0-1 1,1 2-1,-9 16 0,4-4-6,1 0 1,-8 28-1,10-21-3,1 0-1,2 1 1,1 0 0,2 0-1,1 0 1,1 0 0,4 37-1,-3-64 20,-1 1-1,1 0 1,0-1-1,0 1 1,0-1-1,0 0 1,1 1 0,-1-1-1,1 0 1,0 0-1,0 0 1,0 0-1,0 0 1,0 0-1,1 0 1,-1-1-1,1 1 1,0-1-1,0 0 1,0 0 0,0 0-1,0 0 1,0 0-1,1-1 1,4 2-1,5 1-19,0-1 1,0-1-1,0 0 0,0-1 0,22-1 1,-30 0 48,1 0 1,0-1 0,0 0-1,-1 0 1,1 0 0,-1 0-1,1-1 1,-1 0 0,1 0-1,-1-1 1,0 1 0,0-1-1,0 0 1,0-1 0,-1 1-1,9-9 1,-9 7-18,1 0 0,-1-1-1,0 0 1,-1 0 0,1 0-1,-1 0 1,0-1 0,-1 1 0,0-1-1,0 0 1,0 0 0,-1 0-1,1-13 1,0-2 31,-1 0-1,-1-1 0,-5-40 1,3 55-38,1 0 0,-2 0 0,1 0 0,-1 1 1,0-1-1,-1 1 0,0-1 0,0 1 0,-1 0 1,0 1-1,0-1 0,0 1 0,-10-9 0,11 12 6,0-1 1,-1 1-1,1 0 0,-1 0 0,0 0 0,0 1 0,-1-1 0,1 1 0,0 0 1,-10-1-1,-1 1-28,0 0 0,-24 1 0,39 1 14,-2 0 1,0 0-1,0 0 1,1 0 0,-1 1 0,0-1 0,0 1 0,0 0 0,1-1 0,-1 1 0,0 0 0,1 1 0,-1-1-1,0 0 1,1 1 0,0-1 0,-1 1 0,-1 2 0,2-1-57,0-1-1,0 1 1,1 0-1,-1 0 1,1-1 0,-1 1-1,1 0 1,0 0 0,0 0-1,1 1 1,-1-1-1,1 0 1,-1 0 0,1 0-1,0 5 1,4 19-1965,12-3-1497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6.43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71 1 3394,'0'0'4263,"0"0"-4252,0 0 1,-1 0-1,1 0 0,-1 0 1,1 0-1,-1 0 0,1 0 1,-1 0-1,1 0 0,-1 0 1,1 0-1,-1 0 0,1 0 1,-1 0-1,1 1 0,-1-1 1,1 0-1,0 0 0,-2 1 1,3 13-84,-1-10 69,0 0 0,0 0 1,0 0-1,0 0 1,-1 0-1,1 0 1,-1 0-1,-2 5 1,2-7 6,0-1 0,0 0 0,0 0 0,0 1 0,0-1 0,0 0 0,-1 0 0,1 0 0,0 0 0,-1-1 0,1 1 0,-1 0 0,1 0 0,-1-1 0,1 1 0,-1-1 0,1 1 0,-1-1 0,0 0 0,1 0 0,-1 0 0,1 0 0,-1 0 0,-3 0 0,4 0 7,1 0 1,-1 0-1,0 0 1,0 0-1,1 0 1,-1 0-1,0 0 0,1 0 1,-1 0-1,0-1 1,0 1-1,1 0 1,-1 0-1,0-1 1,1 1-1,-1-1 0,1 1 1,-1 0-1,0-1 1,1 1-1,-1-1 1,1 1-1,-1-1 1,1 1-1,-1-1 0,1 0 1,0 1-1,-1-1 1,0-1-1,1-22 128,1 10-106,-1 13-47,1 1-1,-1 0 1,0-1 0,0 1 0,1 0-1,-1-1 1,0 1 0,1 0 0,-1 0 0,0-1-1,1 1 1,-1 0 0,0 0 0,1 0-1,-1-1 1,1 1 0,-1 0 0,0 0-1,1 0 1,-1 0 0,1 0 0,-1 0 0,1 0-1,-1 0 1,0 0 0,1 0 0,0 0-1,18 0-332,-13 0 183,30 0-1119,9 0-2463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6.9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151 37 4530,'0'0'1924,"-1"-7"-1436,-1-20 48,2 28-521,0-1 0,0 0 0,0 0 0,-1 1 0,1-1 0,0 0 0,0 0 0,0 0 0,0 0 0,0 1 0,-1-1 0,1 0 0,0 0 0,0 0 0,0 0 0,-1 1 0,1-1 0,0 0 0,0 0 0,-1 0 0,1 0 0,0 0 0,0 0 0,0 0 1,-1 0-1,1 0 0,0 0 0,0 0 0,-1 0 0,1 0 0,0 0 0,0 0 0,-1 0 0,1 0 0,0 0 0,0 0 0,-1 0 0,1 0 0,0 0 0,0 0 0,0-1 0,-1 1 0,1 0 0,0 0 0,0 0 0,0 0 0,0-1 0,-1 1 0,1 0 0,0 0 0,0 0 0,0-1 0,0 1 0,0 0 0,-1 0 0,1 0 0,0-1 0,0 1 0,0 0 0,0 0 0,0-1 0,0 1 0,0 0 0,0 0 0,0-1 0,0 1 0,0 0 0,0 0 0,0-1 0,-4 10-30,0 1 1,0 0-1,0 0 0,1 0 0,-3 21 0,2-9 14,-9 40 9,-17 66 78,26-113-79,-1-1 0,-1 0-1,-1 0 1,0 0 0,-1-1-1,-13 18 1,15-22 72,10-12 124,12-9-232,-8 7 19,1 2 0,-1-1 0,0 1 0,1 1 0,0-1 0,-1 2 0,1-1 0,10 0 0,77 2-51,-46 2-473,22-2-4018,-60 0 2877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7.3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42 23 320,'0'0'6771,"-7"-5"-6219,-19-13-274,20 19-266,5 8-37,1 336 457,0-341-449,0-1-68,-1 0 0,1 0 1,0 0-1,0 0 0,0 0 0,1 0 1,-1 0-1,1-1 0,-1 1 0,1 0 1,0 0-1,0 0 0,0-1 0,1 1 0,-1-1 1,0 1-1,1-1 0,2 4 0,18 3-3842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7.69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 44 6627,'0'0'3012,"0"0"-3016,-1 0 0,1 0 0,0 0 0,0 0 0,0-1-1,0 1 1,0 0 0,0 0 0,0 0 0,-1 0 0,1 0 0,0 0 0,0 0 0,0-1 0,0 1 0,0 0-1,-1 0 1,1 0 0,0 0 0,0 0 0,0 0 0,0 0 0,-1 0 0,1 0 0,0 0 0,0 0-1,0 0 1,0 0 0,-1 0 0,1 0 0,0 0 0,0 0 0,0 0 0,0 0 0,-1 0 0,1 0-1,0 0 1,0 0 0,0 1 0,0-1 0,0 0 0,-1 0 0,1 0 0,0 0 0,0 0 0,0 0-1,0 0 1,0 1 0,0-1 0,0 0 0,0 0 0,-1 0 0,1 0 0,0 0 0,0 1 0,0-1-1,0 0 1,0 0 0,0 0 0,0 0 0,0 1 0,0-1 0,0 0 0,0 0 0,0 0 0,0 0-1,0 1 1,0-1 0,1 7 4,-1 0 0,1-1 0,0 1-1,3 9 1,4 28 44,-8-32-62,2 16 87,-2-25-291,1-15-362,-3-20 717,-6-39 1,5 51-52,2-21 1023,18 42-1169,-1 1 1,0 1-1,1 0 0,-1 2 1,0 0-1,25 11 0,-26-9-365,0-1 0,1-1 0,-1 0 0,1-1 0,0-1 0,27 2-1,-41-5 385,-1 0-1,0 0 0,0 0 0,0 0 0,1 0 0,-1 0 0,0 0 0,0 0 1,0-1-1,0 1 0,0 0 0,1-1 0,-1 1 0,0-1 0,0 1 0,0-1 1,1-1-1,-1 1 90,-1 0 1,1 0 0,-1 0 0,1 0 0,-1-1 0,0 1 0,1 0-1,-1 0 1,0 0 0,0-1 0,0 1 0,0-2 0,1-6 8,-1 5 210,1 0 0,-1 0 0,1 0 0,0 0 0,1 0 0,2-7 1334,-4 15-1429,-1 185-447,3 210 366,-2-394-221,0-1-1,0 1 1,1-1 0,0 0 0,2 8 0,-3-11-15,1 0 0,0 1 0,-1-1 0,1 0 0,0 0 0,0 0 0,0 1 0,0-1 0,0 0-1,0 0 1,0 0 0,0-1 0,0 1 0,0 0 0,0 0 0,1-1 0,-1 1 0,0 0 0,3 0 0,25 2-4314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28.0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51 0 4610,'0'0'3716,"-3"22"-3700,-8 257 73,11-235-84,-1 0 43,6 55 1,-3-86-44,0-1 1,0 1-1,2-1 0,-1 0 0,1 0 0,1 0 1,0-1-1,1 1 0,7 11 0,-10-20-1,1 1-1,-1-1 1,0 0-1,1 0 1,0 0-1,-1 0 1,1 0-1,0-1 1,1 0-1,-1 0 1,0 0-1,1 0 1,-1-1-1,1 0 1,-1 0-1,10 1 1,-9-1 1,1-1 0,-1 1 0,0-1 1,1-1-1,-1 1 0,0-1 1,0 0-1,0 0 0,0 0 0,0-1 1,0 0-1,0 0 0,0 0 1,8-6-1,-9 5-29,0-1 1,0 1-1,-1-1 1,1 0-1,-1 0 1,0 0-1,0-1 1,-1 1-1,1-1 1,-1 1-1,0-1 1,0 0-1,2-8 1,-2 4-42,0-1 0,-1 0 0,0 0 0,-1 0 0,0 0 0,-1-13 0,0 20 69,1 1-1,-1 0 1,1-1 0,-1 1 0,0-1 0,0 1 0,0 0 0,0-1 0,0 1 0,-1 0 0,1 0 0,-1 0 0,0 0 0,1 0 0,-1 1 0,0-1-1,0 0 1,0 1 0,0-1 0,0 1 0,0 0 0,-1 0 0,1-1 0,0 2 0,-1-1 0,1 0 0,-4 0 0,-7-2 0,0 1 0,0 0 1,-1 2-1,-13 0 1,19 0 1,2-1-9,0 1-1,0 0 1,0 1-1,0-1 0,0 1 1,0 0-1,0 1 1,0-1-1,0 1 0,1 1 1,-1-1-1,1 1 1,-1 0-1,1 0 0,0 0 1,0 1-1,1-1 1,-1 1-1,1 1 0,-1-1 1,1 1-1,-5 7 1,4-4-67,1-1 0,0 1 0,1 0 0,-1 0 0,2 0 0,-1 0 0,1 0 0,0 1 1,0 10-1,0 16-2553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0.59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 35 2065,'0'0'7078,"0"-7"-6654,-3-20-165,3 562-2487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0.9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91 7283,'0'0'2465,"248"-90"-2465,-161 90 0,-4 0-256,-9 0-2081,-18 0-2625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4.27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231 97 1601,'0'0'3263,"0"-8"-2786,0-54 1401,-1 62-1847,1-1 0,0 1 0,-1-1 0,1 1 0,-1-1 0,1 1 0,0-1 0,-1 1 0,1 0-1,-1-1 1,1 1 0,-1 0 0,1-1 0,-1 1 0,0 0 0,1 0 0,-1-1 0,1 1 0,-1 0 0,0 0 0,1 0-1,-1 0 1,1 0 0,-1 0 0,0 0 0,1 0 0,-2 0 0,-25 0-137,18 1 157,5-1-53,-1 1 0,0 0 0,1 0-1,-1 0 1,1 1 0,-1 0-1,1 0 1,0 0 0,0 0 0,0 1-1,0-1 1,0 1 0,0 0 0,1 0-1,-5 5 1,-4 5-5,1 0 1,-19 29-1,23-31-1,0-1-1,1 1 0,1 0 0,0 0 1,1 0-1,0 1 0,0 0 0,1 0 1,1 0-1,-2 18 0,3-5-2,-1-9 10,2 1-1,0 0 1,1 0-1,3 19 1,-3-33-5,0 0 0,0-1-1,0 1 1,0 0 0,1-1 0,-1 1 0,1-1 0,-1 1 0,1-1 0,0 0 0,0 1 0,0-1 0,0 0 0,1-1 0,-1 1 0,0 0 0,1-1 0,-1 1 0,1-1 0,0 0 0,0 1 0,-1-1 0,6 1 0,5 0 36,-1 0 0,0-1 0,0 0 1,17-1-1,-15 0 52,-8 0-58,0-1 1,1 1 0,-1-1-1,0 0 1,0-1 0,0 0-1,0 0 1,0 0 0,0 0 0,0-1-1,-1 0 1,1 0 0,4-4-1,-3 1-7,0-1 0,0 1 0,-1-1 0,0 0 0,0 0 0,0-1 0,-1 0 0,4-9 0,-1 0-31,0-1 0,-1-1-1,-1 1 1,-1-1 0,-1 0-1,0-1 1,1-35 0,-4 30-8,0 12 43,0 0 1,-1 0-1,-1 1 1,-3-25-1,3 34-25,-1 1 0,1-1 0,-1 0 0,1 1 0,-1-1 0,0 1 0,0-1 0,0 1 0,-1 0 0,1 0 0,0 0 0,-1 0 0,0 0 0,1 1 0,-1-1 0,0 1-1,0-1 1,1 1 0,-1 0 0,0 0 0,0 1 0,-5-2 0,-5 0-1,-1-1 1,0 2-1,-21 0 0,34 1 1,-1 0-1,0 0 1,1 0-1,-1 0 1,0 1 0,1-1-1,-1 1 1,0-1-1,1 1 1,-1-1-1,1 1 1,-1 0 0,1 0-1,0 0 1,-1 0-1,1 0 1,0 0-1,0 0 1,-1 1 0,1-1-1,0 0 1,0 1-1,0-1 1,1 0-1,-1 1 1,0 0 0,0-1-1,1 1 1,-1-1-1,1 1 1,-1 3-1,-1 5-131,1 0-1,1 0 0,-1 0 0,2 13 0,0-4-587,-1 18-1853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4.7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3490,'0'0'5618,"0"17"-6149,0-14 1030,23-3-139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58.56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6 298 448,'0'0'4520,"-2"-34"-3685,-2-104-291,4 134-523,0 0 0,1 1 1,-1-1-1,1 0 0,-1 1 1,1-1-1,0 1 0,0-1 0,1 1 1,-1 0-1,1-1 0,0 1 1,-1 0-1,1 0 0,1 0 0,-1 0 1,0 1-1,1-1 0,-1 1 0,1-1 1,0 1-1,0 0 0,0 0 1,0 0-1,0 0 0,7-2 0,-1-1 29,3-1-3,1 1 0,-1 0 0,1 0 0,0 1 0,0 1 0,15-2 0,4 2-15,43 0-1,-74 3-32,0 0 0,0 0 0,0 0 0,0 1 0,0-1-1,0 0 1,0 0 0,0 1 0,0-1 0,0 0 0,0 1-1,0-1 1,0 1 0,-1-1 0,1 1 0,0 0 0,0-1 0,-1 1-1,1 0 1,0-1 0,-1 1 0,2 1 0,-1 0-5,0 0 1,0 1 0,-1-1 0,1 0-1,0 0 1,-1 0 0,1 1-1,-1-1 1,0 5 0,0-2 6,0 0 0,0 0 0,-1 1 0,0-1 1,0 0-1,-1 0 0,1 0 0,-1 0 0,0-1 0,-3 7 1,-2-2 59,-1 1 1,1-1 0,-1-1-1,-1 1 1,0-1 0,0-1-1,-13 9 1,-82 44 464,15-10-286,84-49-598,6-11-970,-1 7 933,9-46-4415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5.1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 10 6195,'0'0'1867,"0"-9"-1947,-3 234 43,3-223 37,0 1 0,0-1 0,0 0 0,0 1 1,1-1-1,-1 0 0,1 1 0,-1-1 0,1 0 0,0 0 0,0 0 0,0 0 0,0 1 1,0-1-1,3 3 0,-2-4 0,-1 1 0,1-1-1,0 0 1,0 0 0,1 0 0,-1 0 0,0 0 0,0 0 0,0 0 0,1-1 0,-1 1 0,0-1-1,1 0 1,-1 0 0,0 1 0,4-2 0,46 0 621,43 1-126,-82 1-490,-1 0-1,0 1 1,0 0 0,0 1 0,17 6-1,-26-8-11,0 1 0,-1-1 0,1 0 0,0 1 0,-1-1 0,1 1 0,-1 0 0,0 0 0,1 0 0,-1 0 0,0 0 0,0 0 0,-1 1 0,1-1 0,0 0 0,-1 1 0,1 0 0,1 4 0,-1 0-32,-1 1 0,0 0 1,0 0-1,0 0 0,-1 12 0,0-14 35,0-2 14,-1 0 0,1 0 1,-1 0-1,0 0 1,0 0-1,0 0 0,0 0 1,-1 0-1,1-1 1,-1 1-1,0-1 0,0 1 1,-1-1-1,1 0 1,-1 0-1,1 0 0,-1 0 1,0 0-1,0-1 1,0 1-1,0-1 0,-1 0 1,1 0-1,-5 2 1,-2 1-407,1-1 0,0-1 0,-1 0 0,0-1 0,0 1 0,0-2 1,0 1-1,-16-1 0,-2-1-3723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5.5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70 6211,'0'0'2577,"187"-30"-2401,-90 20-176,7-3-16,-7-4-1553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7.44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8100,'0'0'80,"244"0"0,-167 10-32,-14 3-48,-13-3-80,-16-3-240,-18-4-1441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7.80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2417,'0'0'8692,"227"3"-8692,-130-3-32,10 4-16,-7-1-1857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8.1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 9 1889,'0'0'9297,"0"-4"-8979,0-1-414,0 9 4,0 23-61,0 47 70,-6 349 152,5-412-226,2 17-396,-1-27 393,0 0 0,0 0 0,0 0 0,0 0 0,0 0 0,1 0 0,-1 0 0,1 0 1,-1 0-1,1 0 0,-1 0 0,1 0 0,-1 0 0,1 0 0,0 0 0,0 0 0,-1 0 0,1-1 1,1 2-1,24 1-5016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8.51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44 6915,'0'0'4389,"4"-2"-4362,30-9-23,-31 11-13,0-1 0,0 0 0,0 1 0,0 0-1,0 0 1,-1 0 0,1 0 0,0 0 0,0 1-1,0-1 1,0 1 0,3 1 0,-5-1-35,0 0 0,0 0 1,0 1-1,-1-1 0,1 0 0,0 1 0,0-1 1,-1 1-1,1-1 0,-1 1 0,0-1 1,1 1-1,-1-1 0,0 1 0,0 0 1,0-1-1,0 1 0,0-1 0,0 1 1,0-1-1,-1 3 0,1 3-306,-1-6 344,1-1-1,0 1 0,-1 0 0,1-1 1,-1 1-1,1 0 0,-1-1 1,1 1-1,-1-1 0,1 1 1,-1-1-1,0 1 0,1-1 1,-1 0-1,0 1 0,1-1 1,-1 0-1,0 1 0,0-1 1,1 0-1,-1 0 0,0 1 1,0-1-1,1 0 0,-1 0 0,0 0 1,0 0-1,-1 0 0,-30 0 130,25 0-81,6-1-23,1 1 0,-1-1 0,1 1 0,-1-1 1,1 1-1,-1-1 0,1 1 0,0-1 0,-1 0 0,1 1 0,0-1 0,0 1 1,0-1-1,-1 0 0,1 1 0,0-1 0,0 0 0,0 1 0,0-1 1,0 0-1,0 1 0,0-1 0,0 0 0,1-1 0,0-18-14,0 18-16,-1 1 0,1-1 1,0 1-1,-1 0 0,1-1 1,0 1-1,0 0 0,0 0 0,0 0 1,0 0-1,0-1 0,0 1 1,0 0-1,0 1 0,1-1 0,-1 0 1,0 0-1,1 0 0,-1 1 1,3-2-1,36-8-923,-25 7-74,25-7-3228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8.89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53 5491,'0'0'3409,"22"-9"-3366,70-26-22,-87 33-21,-1 0 0,1 1 1,-1 0-1,1 0 0,-1 0 0,1 1 0,0 0 0,0-1 1,-1 2-1,1-1 0,0 0 0,8 3 0,-10-2-5,-1 0-1,0 0 1,0 0-1,1 1 1,-1-1-1,0 1 1,0-1-1,0 1 1,-1 0-1,1 0 1,0 0-1,-1 0 1,1 0 0,-1 0-1,1 0 1,-1 0-1,1 4 1,2 6-21,-2-1 0,1 1 0,-2 0 0,1 0 1,-2 0-1,1 0 0,-3 17 0,1-3 28,1-21 2,0 0 0,-1 0 0,1 1 0,-1-2 0,-1 1 0,1 0 0,-1 0 0,1 0 0,-1 0 0,-1-1 0,1 1 0,-1-1 0,0 0 0,1 0 0,-7 6 0,1-2 21,0 0-1,-1-1 0,0-1 0,0 0 1,0 0-1,-14 6 0,23-12-20,0 0 0,0 0-1,-1 0 1,1 0 0,0 1-1,0-1 1,0 0 0,0 0-1,-1 0 1,1 0 0,0 1-1,0-1 1,0 0 0,0 0-1,0 0 1,0 1 0,0-1-1,0 0 1,0 0 0,-1 0-1,1 1 1,0-1 0,0 0-1,0 0 1,0 1 0,0-1-1,0 0 1,0 0 0,0 0-1,0 1 1,1-1 0,-1 0-1,0 0 1,0 0 0,0 1-1,0-1 1,0 0 0,0 0-1,0 0 1,0 1 0,1-1-1,-1 0 1,0 0 0,0 0-1,0 0 1,0 1 0,1-1-1,-1 0 1,0 0 0,0 0-1,0 0 1,1 0 0,13 10 0,-10-7 19,-3-2-19,25 16 56,0 1 0,42 40 0,-62-52-62,0 0 0,0 0-1,-1 1 1,-1 0 0,1-1 0,-1 2 0,0-1-1,0 0 1,-1 1 0,0 0 0,0 0 0,-1 0-1,0 0 1,-1 0 0,0 0 0,1 9 0,-2-14-11,0 0-1,0 0 1,0 0 0,0 0 0,-1 0 0,1 1 0,-1-1 0,-1 4 0,1-5 13,0-1 1,-1 0-1,1 0 0,0 1 1,-1-1-1,1 0 0,0 0 1,-1 0-1,1 0 0,-1 0 1,0-1-1,1 1 0,-1 0 1,1-1-1,-4 1 1,-22 6 55,-1-2 0,1-1 0,-1-1 0,0-1 0,-31-2 0,52 0-55,0 0 0,1-1 0,-1 1 0,0-1 0,1-1 0,-10-2 1,14 3-98,-1 0 1,1 0 0,0 0-1,0 0 1,0-1 0,0 1 0,0-1-1,0 1 1,1-1 0,-1 0-1,0 1 1,1-1 0,-1 0 0,1 0-1,0 0 1,-1-1 0,1 1 0,0 0-1,0 0 1,0-4 0,-2-24-4329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9.2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70 0 7075,'0'0'2132,"-2"4"-2314,-7 10 173,2-1-1,0 1 0,0 0 0,1 1 0,1 0 1,0 0-1,-3 23 0,2-5 6,2 1 0,0 49 0,4-79 3,1 1 0,-1-1 0,1 0 1,-1 0-1,1 0 0,1 0 0,-1 0 0,0 0 0,1 0 1,0 0-1,0 0 0,0-1 0,0 1 0,1-1 1,-1 0-1,1 1 0,0-1 0,0 0 0,0-1 1,1 1-1,-1 0 0,0-1 0,1 0 0,0 0 1,-1 0-1,1 0 0,0-1 0,0 1 0,5 0 1,5 2 32,0-1 1,0-1 0,0 0-1,0-1 1,1-1 0,-1 0-1,20-3 1,-30 3-26,0-1 1,0 0-1,0-1 0,0 1 1,-1-1-1,1 1 0,0-1 0,-1 0 1,1 0-1,-1-1 0,0 1 0,0-1 1,0 0-1,0 0 0,0 0 0,-1 0 1,1 0-1,-1 0 0,0-1 0,0 1 1,0-1-1,0 1 0,-1-1 0,1 0 1,-1 0-1,0 0 0,0 0 0,0-4 1,0 0 11,0 0 1,0-1 0,-1 1-1,0 0 1,0 0 0,-1-1-1,0 1 1,0 0 0,-1 0-1,0 0 1,0 0-1,-1 0 1,-5-9 0,2 8 3,0-1 1,-1 1 0,0 0-1,-1 0 1,0 1-1,0 0 1,-1 0-1,-11-7 1,13 10-25,0 0 0,0 1 0,-1 0 0,0 0 0,0 1 0,0 0 0,0 0 0,0 1 0,-1 0 0,1 1 0,-15-2 0,3 4-38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39.64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6435,'0'0'3996,"0"3"-4113,0 323-88,0-312 212,1 0 0,0 1 0,1-1 0,0 0 0,1 0 0,1-1 0,7 21 0,-6-24-8,0-1 0,0 1-1,1-1 1,1 0 0,-1 0 0,1-1-1,1 0 1,0 0 0,0-1 0,10 8-1,-10-9 3,0-1-1,0 0 0,1 0 0,0-1 1,0 0-1,0-1 0,15 4 0,-7-3 50,0-2-1,0 0 1,25-1-1,-40-1-36,0 0 0,0 0 1,0 0-1,0 0 0,0-1 0,1 1 0,-1-1 0,0 1 0,0-1 0,0 0 0,0 0 0,-1 0 0,1 0 0,0 0 0,0-1 0,0 1 0,-1 0 0,1-1 0,-1 1 0,1-1 0,-1 0 0,0 1 0,1-1 0,-1 0 0,0 0 0,0 0 0,0 0 0,-1 0 0,1 0 0,0 0 0,0-4 0,1-6 14,-1 0-1,0 0 0,0 0 0,-3-20 0,1 18-27,1 11 0,-1 0 0,1 0 0,-1 0 0,0 0 0,0 0 0,0 0-1,0 0 1,-1 1 0,1-1 0,-1 0 0,0 1 0,0-1 0,1 1-1,-2-1 1,1 1 0,0 0 0,0 0 0,-1 0 0,1 0 0,-1 0 0,0 1-1,1-1 1,-1 1 0,0 0 0,0-1 0,0 1 0,0 1 0,0-1-1,-4 0 1,-4-1-20,0 0-1,-1 1 1,1 0 0,0 1-1,0 0 1,-1 1-1,-12 3 1,19-3-8,0 1 1,0-1-1,0 2 0,1-1 1,-1 0-1,0 1 1,1 0-1,0 0 0,0 0 1,0 0-1,0 1 1,0 0-1,1-1 0,-1 1 1,-3 7-1,3-6-486,1 1-1,0-1 1,0 1 0,1 0-1,-1-1 1,1 1-1,-2 10 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48.8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445 202 3394,'0'0'1875,"3"-26"-1571,8-78-152,-8 54 561,-4 48-688,1 1 0,0 0 0,-1 0 0,1 0 0,-1 0 0,1 0 0,-1 0 1,0 0-1,1 0 0,-1 1 0,0-1 0,1 0 0,-1 0 0,0 0 0,0 1 1,0-1-1,0 0 0,0 1 0,0-1 0,0 1 0,0-1 0,0 1 0,0 0 1,0-1-1,0 1 0,0 0 0,0 0 0,0-1 0,-1 1 0,1 0 0,-2 1 1,-48-2 125,36 2-127,9-2-22,-1 2 1,0-1-1,0 1 0,1 0 1,-1 1-1,0-1 1,1 1-1,0 1 0,-1-1 1,1 1-1,0 0 1,0 0-1,0 1 1,1 0-1,-1 0 0,1 0 1,0 1-1,0 0 1,1 0-1,-1 0 1,1 0-1,0 1 0,0-1 1,1 1-1,0 0 1,0 0-1,0 1 0,1-1 1,0 0-1,0 1 1,-1 10-1,1-5 20,1-1 0,1 1 1,0 0-1,1 0 0,0 0 0,1 0 0,0 0 0,1-1 1,0 1-1,1-1 0,0 0 0,8 15 0,47 72 455,20 37 58,-65-108-483,-2 0 0,0 2 0,8 33-1,-12-31-30,-2 0 0,-1 0 0,-1 0 0,-1 1 0,-2-1 1,-2 1-1,-5 41 0,4-63-13,-1 0 1,0-1-1,-1 1 1,0-1-1,-1 1 1,0-1-1,0-1 1,-1 1 0,0-1-1,0 0 1,-1 0-1,-12 11 1,10-12-1,1 0 1,-1 0-1,-1 0 1,1-1-1,-1-1 1,0 0-1,0 0 1,-1-1-1,0 0 1,1-1-1,-15 3 1,7-3 14,0-2 0,-1 0-1,1 0 1,-19-4 0,31 3-16,0-1-1,0 0 1,0 0-1,1-1 1,-1 1 0,0-1-1,1-1 1,0 1 0,-1-1-1,1 0 1,0 0 0,0 0-1,1-1 1,-1 0-1,1 0 1,-5-5 0,4 2 2,0 0 1,1 0-1,0 0 1,0-1-1,1 0 1,0 0-1,1 0 1,-3-10-1,2 0 9,1 1 0,-1-34-1,3 45-14,0-1 0,0 1 0,1 0 0,0 0-1,0 0 1,0 0 0,1 0 0,0 0-1,0 0 1,1 0 0,-1 1 0,1-1 0,0 1-1,1-1 1,-1 1 0,1 0 0,0 1-1,0-1 1,1 1 0,-1 0 0,1 0-1,0 0 1,0 0 0,10-4 0,-6 3-13,0 1 1,1 0-1,0 0 1,0 1-1,0 0 1,0 1 0,16-2-1,75 1-71,-71 3 14,-18 0-433,-1 0 0,1 1 1,-1 1-1,1 0 0,-1 0 1,22 8-1,6 7-4700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9:59.9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304 495 3265,'0'0'4427,"-13"-16"-3371,-41-51-277,53 65-752,-1 0 0,0 1-1,1-1 1,-1 0 0,0 1 0,0 0-1,0-1 1,0 1 0,0 0 0,0 0-1,0 0 1,-3-1 0,3 2-18,1 0 1,-1 0-1,1 0 0,-1 0 1,1 0-1,-1 0 0,1 1 1,-1-1-1,1 0 0,0 1 1,-2 0-1,-3 1 17,3-1-26,-1 1 1,1-1 0,-1 1 0,1 0 0,0 0 0,0 0 0,0 0 0,0 1 0,0-1 0,0 1 0,0-1 0,-2 5-1,-25 41-27,28-45 27,-15 31 0,1 0 1,2 0-1,2 2 1,1-1-1,-7 39 1,9-22 21,3 1 0,-1 104 0,7-149-22,1 0 0,-1-1 1,1 1-1,0-1 0,1 1 0,0-1 0,0 0 1,1 0-1,-1 0 0,7 11 0,-6-14-2,0 0 0,1 0 0,-1 0 0,1 0 0,0-1 0,0 1 0,0-1 0,1 0 0,-1 0 0,1-1 0,-1 0 1,1 1-1,0-1 0,0-1 0,8 3 0,-3-1-1,1-1 0,-1 0 0,1-1 0,0 0 1,0 0-1,0-1 0,-1-1 0,1 0 0,12-2 1,-18 1-11,0 1 1,0-1 0,0 0 0,0 0 0,0 0 0,0 0 0,-1-1 0,1 0 0,-1 0 0,0-1 0,0 1 0,0-1 0,0 1 0,0-1-1,-1-1 1,0 1 0,0 0 0,0-1 0,4-8 0,-3 1-54,0 0 0,0 0 0,-1 0 0,-1 0 0,0-1 0,0-16 0,-5-78-366,2 94 414,-1 0-1,-1-1 0,0 1 0,-1 0 0,-1 0 1,0 1-1,0 0 0,-1-1 0,-1 2 0,0-1 1,-16-19-1,12 18 21,0 1 0,0 0 0,-2 1 0,1 1 0,-1 0 0,-1 0 0,1 1 0,-2 1 0,-22-10 0,28 16 19,8 2-19,1 0 0,-1 0 1,1 0-1,0 0 0,-1 0 1,1 0-1,-1 0 0,1 0 0,-1 0 1,1 0-1,0 0 0,-1-1 1,1 1-1,-1 0 0,1 0 0,0 0 1,-1-1-1,1 1 0,-1 0 1,1-1-1,0 1 0,-1 0 0,1-1 1,0 1-1,0 0 0,-1-1 1,1 1-1,0 0 0,0-1 1,0 1-1,-1-1 0,1 1 0,0-1 1,15-3-283,217-23 366,-193 19-69,-1-1 0,0-3 0,73-31 0,-99 38-16,-1-2 1,1 1-1,-1-1 0,0-1 0,-1 0 0,0-1 0,0 0 1,-1 0-1,0-1 0,-1 0 0,0-1 0,-1 0 0,0 0 1,0 0-1,-1-1 0,-1 0 0,0 0 0,0-1 0,-2 1 0,1-1 1,-2 0-1,3-23 0,-2-1 172,-2 0 1,-5-59-1,-2 73 478,6 22-587,-1 1 0,1-1 0,-1 0 0,1 1 0,0-1-1,-1 0 1,0 1 0,1-1 0,-1 1 0,1-1 0,-1 1 0,0-1 0,1 1 0,-1-1 0,0 1 0,1 0 0,-1-1 0,0 1 0,0 0 0,0-1-1,1 1 1,-1 0 0,0 0 0,-1 0 0,1 0-65,1 0 0,-1 0 0,1 0 0,0 1 1,-1-1-1,1 0 0,-1 0 0,1 0 0,0 1 0,-1-1 0,1 0 0,0 1 0,-1-1 0,1 0 0,0 0 0,0 1 0,-1-1 0,1 1 0,0-1 0,0 0 0,-1 1 1,1-1-1,0 1 0,0-1 0,0 0 0,0 1 0,0-1 0,0 1 0,0-1 0,0 1 0,0-1 0,0 0 0,0 2 0,-7 37-110,-2 42 1,4-18 91,-19 334 96,21 8 38,3-283-96,10 170 14,-5-243-24,2 1 0,2-1 0,28 85 0,-35-127-18,1-1-1,-1 0 0,1 1 0,1-1 1,-1 0-1,1-1 0,0 1 0,5 5 1,-7-10-5,0 1 0,0 0 0,0-1 0,0 1 0,0-1 0,0 0 0,0 0 1,0 0-1,0 0 0,1 0 0,-1 0 0,1-1 0,-1 1 0,0-1 0,1 1 0,-1-1 1,1 0-1,-1 0 0,1 0 0,-1 0 0,1-1 0,-1 1 0,0-1 0,4 0 0,0-2-1,0 1-1,-1-1 0,1 0 1,-1-1-1,0 1 1,1-1-1,-2 0 0,1-1 1,0 1-1,-1-1 0,0 1 1,0-1-1,0-1 0,-1 1 1,4-6-1,2-7-44,-1 1 0,-1-1 0,9-31-1,-11 30 8,0 0 0,-2-1 0,0 1 0,-1-29 0,-2 38 45,0 0 0,-1 1-1,0-1 1,-1 0 0,0 1 0,-1-1 0,0 1 0,0 0 0,-1 0 0,-9-17 0,6 16 11,-1 0 1,0 1-1,0 0 1,-1 0-1,0 1 1,-1 0-1,-15-10 1,7 7 32,0 1 1,-1 0-1,-37-12 1,13 10 96,-1 1-1,0 2 0,-64-4 1,-7 4 214,97 6-307,18 3-41,-1 0 1,1 0 0,0 0-1,0 0 1,0 0 0,0 0-1,0 0 1,0 0 0,0 0-1,0-1 1,0 1-1,-1 0 1,1 0 0,0 0-1,0 0 1,0 0 0,0 0-1,0 0 1,0 0-1,0-1 1,0 1 0,0 0-1,0 0 1,0 0 0,0 0-1,0 0 1,0 0-1,0 0 1,0-1 0,0 1-1,0 0 1,0 0 0,0 0-1,0 0 1,0 0 0,0 0-1,0 0 1,0-1-1,0 1 1,0 0 0,0 0-1,0 0 1,1 0 0,-1 0-1,0 0 1,0 0-1,0 0 1,0 0 0,0-1-1,0 1 1,0 0 0,0 0-1,0 0 1,1 0-1,-1 0 1,0 0 0,34-15-195,-32 13 179,231-87-3058,-64 19-2123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49.24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300 0 6275,'0'0'1267,"-20"33"-1120,3-6-71,-22 35 366,-58 130 0,71-126-122,2 2 1,4 1-1,2 0 0,4 1 0,3 1 0,2 0 0,4 1 0,6 106 1,1-161-302,0 0 1,1 0 0,1 0-1,1 0 1,0 0 0,1-1-1,1 0 1,0 0 0,1-1-1,12 17 1,-12-21-35,-1-1 0,2 0 0,-1-1 0,1 1-1,1-2 1,-1 1 0,2-2 0,-1 1 0,1-1 0,0-1 0,0 0-1,1 0 1,0-1 0,17 4 0,-14-5-563,0-2 0,26 2 0,24-3-3733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51.39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46 271 3282,'0'0'4319,"5"-27"-3748,14-85-163,-18 104-373,3-13 59,0 16 19,0 1 173,-4-10 13,0-65 779,0 85-1052,-13 363-260,-44 330 741,56-688-493,1-5 0,0-1 1,-1 0-1,0 1 0,0-1 1,0 0-1,-4 9 0,5-12 72,-1-54 227,0 15-219,1-1 0,9-56 0,-7 83-102,0 0 0,1 1 1,0-1-1,1 0 0,0 1 0,1 0 0,0 0 0,0 0 1,1 1-1,1 0 0,-1 0 0,16-15 0,-17 19-1,0 1 0,1 0 0,-1 0 0,1 1 0,0-1 1,0 1-1,0 1 0,0-1 0,1 1 0,8-2 0,0 1-19,1 1 0,-1 0 0,20 2-1,-33 0 24,0 0 0,0 0-1,-1 0 1,1 1 0,0-1-1,-1 1 1,1 0-1,-1-1 1,1 1 0,0 0-1,-1 0 1,0 0 0,1 0-1,-1 0 1,1 0-1,-1 0 1,0 1 0,0-1-1,0 0 1,0 1 0,0-1-1,0 1 1,0-1-1,0 1 1,-1 0 0,1-1-1,-1 1 1,1-1-1,-1 1 1,1 0 0,-1 2-1,2 7-6,-1 1 0,0-1 0,-1 20 0,0-20 16,1 70-7,-2 86-2894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51.8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23 4402,'0'0'1673,"24"-4"-1542,73-13-75,-95 16-54,1 1 0,-1-1 1,0 1-1,1 0 0,-1 0 1,1 0-1,-1 0 1,1 1-1,-1-1 0,1 1 1,-1-1-1,0 1 1,1 0-1,-1 0 0,4 1 1,-5 0-2,0-1-1,0 0 1,0 0 0,0 1 0,0-1 0,0 0 0,0 1-1,-1-1 1,1 1 0,-1-1 0,1 1 0,-1-1 0,1 3-1,2 6 7,4 10 33,-2 0-1,0 0 1,-1 1 0,2 37 0,-6 86 137,0-133-156,-1 1-5,0 0 0,-1 0-1,-1 0 1,1 0 0,-2-1 0,0 1 0,0-1 0,-1 0-1,-12 20 1,14-26 21,0 0 0,0 0 0,-1 0 0,0 0 1,0-1-1,0 1 0,-1-1 0,0 0 0,1-1 0,-1 1 0,0-1 0,-1 0 0,1 0 0,-1-1 0,1 1 0,-1-1 0,0 0 1,0-1-1,1 0 0,-1 0 0,-11 1 1694,17-6-1692,1 0 0,0 1 0,-1-1 0,1 0 0,1 0 0,-1 1 0,1-1 0,-1 1 0,1-1 0,0 1 0,0 0-1,0 0 1,1 0 0,-1 0 0,1 0 0,0 0 0,0 1 0,0-1 0,0 1 0,0 0 0,0 0 0,6-3 0,8-3-59,0 0 0,0 1 0,24-5 0,-7 3-222,65-8 0,-10 8-3075,-47 6-360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52.1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8 4690,'0'0'7940,"0"-7"-7876,0 54-16,0 20 400,0 13-192,0-7-128,0-2 16,0-8-112,0-13-64,0-10-176,10-10-1953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52.53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5827,'0'0'5680,"34"8"-5547,-20-6-131,10 3 8,0 1 0,44 17 0,-55-17-3,0 0 0,-1 1 0,0 0 0,-1 1 0,1 1-1,-1 0 1,-1 0 0,0 1 0,12 15 0,9 16 5,-2 2 1,-1 1-1,-3 1 0,-2 1 0,-1 1 0,-3 1 0,-2 0 0,-2 2 1,-2 0-1,11 96 0,-18 23 33,-7-125-34,-8 63-1,5-84-6,-1 1 1,-1-1-1,-1 0 0,-11 25 1,2-14-182,-1-1 1,-1 0 0,-2-2-1,-2 0 1,0-2 0,-2 0-1,-1-1 1,-1-2 0,-58 45-1,17-31-2739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53.66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 31 992,'0'0'2812,"-14"-30"3535,15 43-6766,-1 346 206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55.75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0 912,'1'10'10985,"-1"-10"-10895,219 34 94,-98-5-2980,-81-18-1665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56.0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14 5651,'0'0'4081,"200"-13"-4081,-140 13-80,-6 0-1264,-1 3-4083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56.42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152 0 6675,'0'0'2767,"-23"35"-2645,-70 118 54,88-143-150,0-1 0,1 1-1,0 1 1,0-1-1,1 0 1,0 1-1,1 0 1,0 0 0,1-1-1,0 1 1,1 18-1,0-3 21,0-7-18,-1 3 35,0-1-1,2 0 0,1 0 1,6 34-1,-6-49-57,0 1 0,0-1 1,1 0-1,0 1 0,0-2 1,0 1-1,1 0 0,0 0 0,0-1 1,0 0-1,1 0 0,0 0 0,0-1 1,0 1-1,0-1 0,1 0 0,0-1 1,10 6-1,1-3-23,0 0 0,1-1 0,-1-1 0,1-1 0,0 0 1,0-2-1,0 0 0,1 0 0,18-3 0,-32 1-46,0 1 1,0-1-1,0 1 0,0-1 1,0-1-1,0 1 1,0-1-1,0 0 0,0 0 1,-1 0-1,1-1 0,-1 1 1,1-1-1,5-5 0,-6 4 13,0-1 1,-1 1-1,0-1 0,1 0 0,-2 0 0,1 0 0,0 0 0,-1-1 0,0 1 0,0-1 0,-1 1 0,1-1 1,-1-6-1,3-12 31,-2 0 1,-1 1 0,-1-1-1,-5-36 1,3 43 101,-1 0-1,-1 0 1,-1 0 0,0 1-1,-1 0 1,-16-30 0,11 26 75,-2 0 0,-1 0 1,-22-24-1,32 39-147,-1 0 0,0 0 0,0 1-1,0 0 1,0 0 0,-1 0-1,0 1 1,0-1 0,0 2 0,0-1-1,0 0 1,-1 1 0,1 0-1,-1 1 1,1 0 0,-13-1 0,18 1-40,0 1 0,0 0 1,0 0-1,0 0 1,0 0-1,-1 0 0,1 1 1,0-1-1,0 0 1,0 0-1,0 1 0,0-1 1,0 0-1,0 1 1,0-1-1,0 1 0,1 0 1,-1-1-1,0 1 1,0 0-1,0-1 0,0 1 1,0 1-1,0 1-269,0-1-1,0 0 1,1 1 0,-1-1-1,1 1 1,0-1 0,0 0-1,0 5 1,0-6 241,0 23-4483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56.78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17 8 6563,'0'0'4893,"0"-1"-4892,0 1 0,0 0 0,0 0 1,0 0-1,-1 0 0,1 0 0,0-1 0,0 1 0,0 0 1,0 0-1,0 0 0,0-1 0,0 1 0,0 0 1,0 0-1,0 0 0,0 0 0,0-1 0,0 1 0,0 0 1,0 0-1,0 0 0,0-1 0,0 1 0,0 0 0,0 0 1,0 0-1,1 0 0,-1-1 0,0 1 0,0 0 0,0 0 1,0 0-1,0 0 0,0 0 0,1-1 0,-1 1 1,0 0-1,0 0 0,0 0 0,0 0 0,0 0 0,1 0 1,-1 0-1,0 0 0,0 0 0,0-1 0,1 1 0,-1 0 1,2 2-1,1 0 1,-1 0-1,0 1 1,0-1-1,0 0 1,0 1-1,-1-1 1,1 1-1,0 0 1,-1 0-1,0-1 1,0 1-1,1 3 1,0 1-66,0 0 0,0 0 0,-1 1 0,0-1 0,0 9 0,-22-15 104,20-1-32,0 0 1,0 0 0,-1 0-1,1 0 1,0 0-1,0-1 1,0 1 0,-1 0-1,1-1 1,0 1-1,0-1 1,0 1-1,0-1 1,0 0 0,0 1-1,0-1 1,0 0-1,0 0 1,0 0 0,0 1-1,1-1 1,-1 0-1,0 0 1,1 0 0,-1-1-1,0 1 1,1 0-1,0 0 1,-2-2-1,1-3 81,0 0 1,0 0-1,1 0 0,-1-11 0,1 13-61,0 3-130,3 2-204,0-1 0,0 1-1,0-1 1,0 0-1,0 0 1,0 0-1,3-1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30:00.89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15 523 6259,'0'0'3372,"-4"0"-3271,-6-1-12,21-1-8,31-7 6,-15-1-40,-1-1 0,0-2 1,-1 0-1,39-28 1,-49 30-44,-1 0 0,0-1 0,0-1 0,-2 0 1,0-1-1,0 0 0,-1-1 0,13-23 0,-18 26-47,-1-1 0,0 1 0,-1-1 0,0 0 0,-1 0 0,0 0 0,-1 0 0,-1-1-1,0 1 1,-1-1 0,0 1 0,-4-21 0,4 32 35,-1 1 0,1 0 0,-1-1 1,1 1-1,-1 0 0,0-1 0,0 1 0,0 0 0,0 0 0,0 0 0,0 0 1,0 0-1,0 0 0,0 0 0,0 0 0,0 0 0,-1 0 0,1 1 0,0-1 1,-1 1-1,1-1 0,-1 1 0,1-1 0,-2 0 0,-4 0 11,0 0-1,0 1 1,-13 0-1,10 0-10,4 0 10,-2 0-6,0 0 1,1 0-1,-1 1 1,1 0-1,-8 2 1,12-2-2,0 0 1,0 1 0,0-1 0,0 1 0,1 0-1,-1-1 1,1 1 0,-1 0 0,1 1 0,0-1-1,0 0 1,0 1 0,0-1 0,-3 6 0,0 0 4,1 0 1,0 0 0,0 1 0,1 0 0,0-1 0,1 1-1,-3 18 1,2 1 23,2 35-1,1-63-23,0 11 5,1 0 1,0 0-1,1 0 1,0 0-1,1 0 1,1 0-1,-1-1 0,1 1 1,1-1-1,0 0 1,1-1-1,0 1 0,0-1 1,1 0-1,0-1 1,0 1-1,1-1 0,0-1 1,12 9-1,-4-4 5,0-2-1,0 0 1,1-1 0,0-1-1,0-1 1,1 0-1,0-1 1,0-1-1,1 0 1,32 2-1,-13-3 44,60-4 0,-80-1-32,-1-1-1,1-1 1,-1 0 0,0-1-1,30-12 1,-24 5-25,1 0 0,-2-2 0,0-1 0,0 0 0,-2-2 0,0 0 0,0-2 0,-2 0 0,18-22 1,-24 25-54,-1 0 0,0-1 0,-1 0 0,-1-1 0,0 0 0,-2-1 0,1 1 0,-2-1 0,-1-1 1,0 1-1,-1-1 0,2-36 0,-5 37 35,0 9 3,-1 0 1,0 0 0,-1-14 0,0 21 10,1 0-1,0 0 0,-1 0 1,0 1-1,1-1 1,-1 0-1,0 0 1,0 0-1,0 1 1,0-1-1,0 0 1,0 1-1,0-1 0,-1 1 1,1 0-1,0-1 1,-1 1-1,0 0 1,1 0-1,-1 0 1,-2-1-1,-4-1-12,1 1 1,-1 0-1,0 1 1,0 0-1,1 0 0,-1 1 1,-13 0-1,7 1 7,1-1 11,0 2-1,0 0 0,0 0 1,1 1-1,-1 1 1,1 0-1,-1 0 0,1 1 1,0 1-1,1 0 1,0 1-1,0 0 0,0 1 1,-16 14-1,18-13 7,1-1 0,-1 1 0,1 0 0,1 1 0,0 0-1,0 0 1,1 1 0,0 0 0,1 0 0,0 0 0,1 0 0,0 1-1,1 0 1,1 0 0,-1 0 0,1 12 0,1-17-2,1 3-3,-1 0 0,2-1-1,-1 1 1,3 12 0,-2-19 1,0 1 0,0-1 0,1 0-1,-1 0 1,1 0 0,-1 0 0,1 0-1,0 0 1,0-1 0,0 1 0,1 0 0,-1-1-1,1 0 1,-1 1 0,5 1 0,0 1 7,0-2 0,-1 1 0,1-1 0,1 0 1,-1 0-1,0-1 0,1 0 0,14 2 0,2-2 54,37-1-1,-33-1-31,-21-1-24,0 0-1,1 0 1,-1-1-1,0 0 1,0 0-1,-1 0 1,1-1-1,0 0 0,-1 0 1,1-1-1,-1 0 1,0 0-1,-1-1 1,1 1-1,-1-1 1,1 0-1,-1-1 0,-1 1 1,1-1-1,-1 0 1,0 0-1,-1 0 1,6-11-1,-9 15 2,1 0 0,0 0 0,0 0 0,-1 0 0,1 0 1,-1-1-1,0 1 0,1 0 0,-1-2 0,0 3 75,1 14-144,1-2 64,0 0 0,1 0-1,1 0 1,0-1 0,0 1 0,1-1 0,0 0 0,13 17 0,-14-21 7,1-1 0,0 1 0,0-1 1,0 0-1,1 0 0,0-1 0,0 1 1,0-1-1,0-1 0,0 1 0,1-1 1,0 0-1,0 0 0,0-1 0,9 2 1,0-2-132,0 0 0,0-1 0,0-1 0,19-2 1,18-6-2321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59.0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 71 3474,'0'0'4831,"0"-11"-2408,1 53-2558,0-7 207,-6 58 1,5-93-79,0 1-1,0-1 0,0 1 1,0-1-1,-1 1 1,1-1-1,0 1 0,0-1 1,0 0-1,0 1 1,0-1-1,0 1 0,-1-1 1,1 0-1,0 1 1,0-1-1,-1 0 0,1 1 1,0-1-1,-1 0 0,1 1 1,0-1-1,-1 0 1,1 0-1,0 1 0,-1-1 1,1 0-1,-1 0 1,1 0-1,0 1 0,-1-1 1,1 0-1,-1 0 1,0 0 2,1 0 0,-1-1 0,0 1 0,1 0 0,-1-1 0,1 1 0,-1 0 1,1-1-1,-1 1 0,1-1 0,-1 1 0,1-1 0,0 1 0,-1-1 0,1 1 1,0-1-1,-1 1 0,1-1 0,0 1 0,-1-1 0,1 0 0,0 1 0,0-1 1,0 0-1,0 0 0,-5-29-13,2 0 0,1-1 0,3-42 0,0 17 10,0 56 1,-1-1 1,0 1-1,0-1 0,1 1 0,-1 0 1,0-1-1,0 1 0,1-1 1,-1 1-1,1 0 0,-1-1 0,0 1 1,1 0-1,-1-1 0,1 1 0,-1 0 1,1 0-1,-1-1 0,0 1 1,1 0-1,-1 0 0,1 0 0,-1 0 1,1 0-1,-1-1 0,1 1 1,0 0-1,-1 0 0,1 0 0,0 1 1,24-1-82,-16 0 74,-3 0 10,-1 1 1,0 0 0,0 0 0,1 0 0,-1 0 0,0 1-1,0 0 1,7 4 0,39 25 2,-23-13 12,-2-2 11,38 15-1,-53-26-43,-1-1-1,1-1 0,0 0 0,1 0 1,-1-1-1,0-1 0,12 1 1,-23-25-89,0 12 497,0 34-307,-4 41 36,-3 0-1,-17 74 1,16-96-39,-68 258 174,73-289-246,-1 12-1773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7:59.63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100 245 5651,'0'0'2041,"14"-21"-1716,39-68-21,-51 86-284,0 0 1,0 0-1,-1 0 0,1 0 0,-1-1 0,0 1 1,0 0-1,0-1 0,0 1 0,0-1 1,-1 1-1,0-1 0,1 0 0,-1 1 0,-1-1 1,0-6-1,-1 1 12,2 6-22,0 1 0,-1-1 0,0 0-1,0 1 1,0-1 0,0 0-1,0 1 1,0-1 0,-1 1 0,1 0-1,-1-1 1,0 1 0,1 0 0,-1 0-1,0 0 1,0 0 0,0 0 0,-1 1-1,1-1 1,0 0 0,-1 1-1,1 0 1,-1 0 0,1 0 0,-1 0-1,0 0 1,-2-1 0,-6 0-22,1 1 0,0-1 0,0 2 0,-1-1 0,1 1 1,-11 2-1,20-2 8,-1 1 1,1-1-1,0 1 1,-1 0-1,1-1 1,-1 1-1,1 0 1,0 0-1,0 0 1,0-1-1,0 2 1,-1-1-1,1 0 1,0 0-1,1 0 0,-1 0 1,0 0-1,0 1 1,0-1-1,1 0 1,-1 1-1,1-1 1,-1 1-1,1-1 1,-1 1-1,1-1 1,0 1-1,0 2 1,-2 7-10,1 1 1,2 20-1,-1-21-18,-1-2 29,1-1 0,0 1 0,1 0 0,0-1 0,1 1 0,-1-1 0,1 0 0,1 1 0,0-1 0,0 0 0,1 0 1,-1-1-1,2 1 0,8 12 0,7 3 16,1-2 0,0 0 0,28 20 0,-26-23 3,-1 1 0,-1 0 1,24 31-1,-41-45-15,-1 0 1,0 0-1,0 0 1,-1 1-1,0-1 0,0 1 1,0-1-1,0 1 1,-1 0-1,0 0 0,0 0 1,-1 0-1,1 8 1,-1-10 2,-1 0 0,1 0 0,-1 0 0,1-1 0,-1 1 0,0 0 0,-1 0 0,1 0 0,-1-1 0,1 1 0,-1-1 0,0 1 0,0-1 0,-1 0 0,1 0 0,-1 0 0,1 0 0,-1 0 0,0 0 0,-5 3 0,-6 1 6,1 0 0,-1 0-1,0-2 1,-1 0 0,1 0 0,-1-1 0,0-1 0,0-1 0,0 0 0,0-1-1,-1 0 1,-21-3 0,35 2-5,-1-1 0,1 1-1,0-1 1,0 1 0,-1-1-1,1 0 1,0 0 0,0 0-1,0 0 1,0-1 0,0 1 0,0 0-1,0-1 1,0 0 0,1 1-1,-1-1 1,1 0 0,-1 0-1,1 0 1,0 0 0,-1 0 0,1 0-1,0 0 1,0 0 0,1 0-1,-1-1 1,0 1 0,0-4-1,-1-5 16,0 0-1,1-1 0,0 1 1,2-21-1,0 26-26,0 0 0,0 0 0,1 1 1,0-1-1,0 0 0,0 1 0,1 0 0,0-1 0,0 1 0,0 0 1,1 0-1,-1 1 0,1-1 0,0 1 0,1 0 0,8-7 0,11-7-41,0 1 0,32-16 0,-32 20 37,49-29-81,85-53-1904,-93 47-1938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08:00.0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128 0 3618,'0'0'3257,"1"16"-3059,2 35 378,-3 1 0,-8 70 0,-7 0-145,0 185 0,15-302-428,0 0 0,0 0-1,1-1 1,0 1 0,-1 0 0,2-1 0,-1 1-1,0 0 1,1-1 0,0 1 0,0-1-1,3 5 1,-3-6-1,1 0 1,0 0-1,0 0 0,0 0 0,0-1 0,1 1 1,-1-1-1,1 0 0,-1 0 0,1 0 0,0 0 0,0-1 1,7 3-1,1-1 7,0 0-1,0-1 1,0 0 0,0-1 0,0 0 0,18-2 0,-24 0-38,1 1 1,-1-1 0,0-1 0,0 1-1,0-1 1,0 0 0,0 0 0,0-1-1,-1 0 1,1 0 0,-1 0 0,0 0 0,9-9-1,-4 2-24,-1 0 0,-1 0-1,0-1 1,0 0-1,-1-1 1,0 0 0,5-14-1,-9 17 56,0 0 1,0 0-1,-1 0 0,0 0 0,0 0 1,-1-1-1,0 1 0,-1 0 0,0-1 1,-1 1-1,-1-11 0,1 17 6,0 0-1,0 1 1,0-1 0,0 1-1,0-1 1,-1 1-1,1 0 1,-1-1 0,1 1-1,-1 0 1,0 0 0,0 0-1,0 0 1,0 0-1,0 1 1,0-1 0,-1 1-1,1-1 1,0 1 0,-1 0-1,0 0 1,1 0-1,-1 0 1,-2 0 0,-8-3 42,0 2 0,0 0 0,-22 0 0,29 1-38,1 1-2,-25-2 28,1 2 0,-45 4 0,65-3-38,0 1 0,1 0 0,-1 0 0,1 1 0,0 0 0,0 0 0,0 1-1,0 0 1,1 1 0,-1-1 0,1 2 0,-13 10 0,15-10-67,-1 0 1,1 0 0,0 1 0,0-1 0,0 1-1,1 0 1,0 0 0,1 1 0,0-1 0,-4 14-1,4 14-2163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24.0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164 77 1521,'0'0'2470,"-14"-1"-1269,14-2-1135,0 0 0,0 0 0,-1 0 0,1 0 0,-1 1 0,0-1 0,0 0 0,0 0 0,0 1 0,-1-1 1,1 1-1,-1-1 0,1 1 0,-1 0 0,0-1 0,0 1 0,0 0 0,0 0 0,0 0 0,0 0 0,-1 1 0,1-1 0,-1 1 1,1-1-1,-1 1 0,0 0 0,1 0 0,-1 0 0,0 0 0,0 1 0,0-1 0,1 1 0,-1 0 0,0-1 0,0 1 0,0 1 1,0-1-1,0 0 0,0 1 0,0-1 0,1 1 0,-4 1 0,3 0-66,0 0 1,0 0-1,0 1 0,0-1 0,1 1 1,-1-1-1,1 1 0,0 0 1,0 0-1,0 0 0,0 0 1,1 1-1,-1-1 0,1 0 0,-2 7 1,-2 5-10,1 0 0,-2 19 1,2-12-18,2 1 1,0 0 0,2 0-1,1 0 1,4 29 0,-4-48 20,0 0 1,0-1 0,0 1 0,1-1 0,0 1 0,0-1 0,0 0 0,0 1 0,0-1 0,0 0-1,1 0 1,0-1 0,0 1 0,-1-1 0,1 1 0,1-1 0,-1 0 0,0 0 0,0 0-1,1 0 1,-1-1 0,1 0 0,5 2 0,2 0 44,-1-1 1,1 0-1,0-1 0,-1 0 1,1 0-1,0-1 0,12-2 1,-19 1-39,-1 0 0,0 0 1,1 0-1,-1-1 0,0 1 1,0-1-1,0 0 1,0 0-1,-1 0 0,1 0 1,0 0-1,-1 0 0,1-1 1,-1 1-1,0-1 0,0 0 1,0 0-1,0 0 1,-1 0-1,1 0 0,-1 0 1,1 0-1,-1-1 0,1-4 1,2-5-3,-1 0 0,-1-1 1,0 1-1,0-1 1,-1-14-1,0-7 2,0 17-3,-1 0-1,0 0 1,-6-29 0,6 42 40,-2 1 0,1-1 0,0 1 0,-1 0 0,0-1 0,1 1 0,-2 0 0,1 0 0,0 1 0,-1-1 0,0 0 0,0 1 0,0 0 0,0-1-1,-1 1 1,1 0 0,-1 1 0,0-1 0,-5-2 0,8 4-84,1 5-419,2 48-2490,6-28-439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24.3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54 8852,'0'0'736,"-14"-54"-1488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24.8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24 107 4610,'-5'-9'2111,"4"12"-1335,2 24-1107,0-9 483,-1-9-128,0 2 3,0 0 1,0 0 0,1-1-1,1 1 1,5 20-1,-7-28-5,0-2 109,1-24-37,-2 0 0,-1 0 0,-9-45 0,6 50 137,1 0 1,1-1-1,-2-32 0,5 50-70,10 1-228,2 1 70,0 1 1,0 1-1,-1 0 1,1 0-1,-1 1 0,17 9 1,34 10-60,-49-20-284,0-1-1,1 0 1,23-1 0,-36-16 567,-1 325 2416,0 67-4792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25.4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162 242 4834,'0'0'3287,"2"-12"-3220,5-29 413,4-70 0,-11 98-374,1 7-76,-1 0 1,0 0 0,-1 0 0,-1-12-1,1 17-30,1 0-1,0 0 0,-1 0 1,1-1-1,0 1 0,-1 0 1,0 0-1,1 0 0,-1 0 1,0 0-1,1 1 0,-1-1 1,0 0-1,0 0 0,0 0 1,0 1-1,0-1 0,0 0 0,0 1 1,0-1-1,0 1 0,0-1 1,0 1-1,0-1 0,0 1 1,0 0-1,0 0 0,0-1 1,-1 1-1,1 0 0,-1 0 1,-10 0-26,-10 0-91,21 1 112,0-1 0,1 0 0,-1 0-1,0 1 1,1-1 0,-1 0 0,0 1 0,1-1-1,-1 1 1,1-1 0,-1 1 0,1-1 0,-1 1-1,1-1 1,-1 1 0,1 0 0,-1-1 0,1 1-1,0-1 1,-1 1 0,1 0 0,0 0 0,-1-1-1,1 1 1,0 0 0,0 0 0,-3 26-91,1-1 0,1 1 0,5 39 0,-3-55 116,1 1 0,1 0 0,0-1 1,1 0-1,0 0 0,9 17 1,41 63 25,-35-63-8,19 40 0,-36-65-45,-1 0 0,0 0 1,0 0-1,0 0 0,0 1 0,0-1 1,-1 0-1,1 0 0,-1 0 0,0 1 1,0-1-1,-1 4 0,1-5 3,-1 0 0,1-1-1,-1 1 1,1-1 0,-1 1-1,0-1 1,0 1 0,0-1 0,0 0-1,0 1 1,0-1 0,0 0-1,0 0 1,-1 0 0,1 0 0,0 0-1,-1 0 1,1 0 0,0 0-1,-1 0 1,0-1 0,1 1 0,-1-1-1,-1 1 1,-19 4 63,1-1-1,-1-1 1,0-2-1,-36 0 1,43-1-48,13 0-1,-1 0 0,1 0 0,-1 0 0,0 0-1,1 0 1,-1-1 0,1 1 0,-1-1 0,1 1 0,0-1-1,-1 0 1,1 0 0,0 0 0,-1 0 0,1-1 0,0 1 0,0-1-1,0 1 1,-3-4 0,3 1 7,0 1-1,1-1 1,-1 1 0,1-1-1,0 1 1,0-1 0,0 0-1,1 0 1,-1 0 0,1 1-1,0-1 1,0-5 0,0 1-3,-1 1 0,1-1 0,1 0 0,0 1 0,0-1-1,0 0 1,1 1 0,0-1 0,0 1 0,1 0 0,0 0 0,0 0 0,1 0 0,0 0 0,0 1 0,8-10 0,9-7-86,1 0 0,2 1-1,0 1 1,48-31 0,5 4-2731,-45 30-751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25.8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3 4418,'0'0'2983,"0"-2"-2976,0 9-81,-3 31 305,-1-1-1,-12 52 1,-7 43 336,19-68-275,5 111 1,-1-170-284,0 0 1,1-1 0,0 1 0,0 0-1,0-1 1,0 1 0,0-1 0,1 1 0,0-1-1,0 0 1,0 0 0,1 0 0,-1 0-1,1 0 1,0 0 0,0-1 0,1 1 0,-1-1-1,0 0 1,1 0 0,0 0 0,0 0 0,0-1-1,0 0 1,0 1 0,1-1 0,-1-1-1,0 1 1,1-1 0,0 0 0,-1 0 0,1 0-1,0-1 1,-1 1 0,6-1 0,-3 0 13,-1 0 0,1 0 1,0-1-1,0 0 1,-1 0-1,1-1 0,-1 1 1,9-5-1,-11 4-28,-1 0 0,0 0 0,0 0 0,1-1 0,-2 0 0,1 1 0,0-1 0,0 0 0,-1 0 0,0 0 0,1-1 0,-1 1 0,0-1 0,-1 1 0,3-7 0,-1 1-22,0-1-1,-1 0 0,0-1 1,0 1-1,-1 0 1,-1 0-1,1-1 0,-2 1 1,1 0-1,-4-11 0,4 19 32,-1 0 1,1 0-1,-1 0 0,0 1 0,0-1 0,0 0 0,0 1 0,0-1 0,0 0 1,0 1-1,0-1 0,-1 1 0,1 0 0,-1-1 0,1 1 0,-1 0 1,1 0-1,-1 0 0,0 0 0,1 0 0,-1 1 0,0-1 0,0 0 0,0 1 1,-2-1-1,-5-1 42,0 1 0,0 0-1,-1 1 1,-8 0 0,7 0-23,5 0-19,0 0-1,0 0 0,1 0 0,-1 1 0,0 0 0,0 0 0,1 1 0,-1-1 0,1 1 0,-1 0 0,1 1 0,0-1 0,0 1 0,0 0 0,0 1 0,0-1 0,1 1 0,-1 0 0,1 0 0,0 0 0,0 1 1,1-1-1,-1 1 0,1 0 0,0 0 0,1 0 0,-4 7 0,3-2-10,-1 0 1,1-1 0,1 1-1,0 1 1,0-1 0,1 0-1,1 19 1,0-22-113,0 1 1,1-1-1,0 0 0,0 0 1,1 0-1,0 0 0,0 0 0,1 0 1,0 0-1,0-1 0,7 12 0,28 20-3885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59.1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178 1 3378,'-7'0'6805,"-10"0"-6279,2 0-478,8-1-52,0 1 0,-1 0 0,1 1 0,-13 2 0,17-2 0,0 0 0,1 0 0,-1 0 0,1 0 0,0 1 1,-1-1-1,1 1 0,0-1 0,0 1 0,0 0 1,0 0-1,0 0 0,1 0 0,-1 0 0,0 0 0,-2 5 1,-5 13-31,1 0 0,0 1 0,2-1 0,0 1 0,2 1 0,0-1 0,1 1 0,1-1 1,2 38-1,0-57 28,0-1-1,0 1 1,1-1 0,-1 1 0,1 0 0,-1-1-1,1 1 1,0-1 0,-1 0 0,1 1 0,0-1 0,0 1-1,0-1 1,0 0 0,0 0 0,0 0 0,0 0-1,1 1 1,-1-1 0,0-1 0,1 1 0,-1 0 0,1 0-1,-1 0 1,1-1 0,-1 1 0,1-1 0,-1 1-1,1-1 1,-1 0 0,1 0 0,2 1 0,9 0 16,1 0 0,-1-1 0,16-1 0,-8 0 31,-13 1-38,1-1 1,-1 0-1,0-1 0,1 1 0,-1-2 1,0 1-1,0-1 0,0 0 0,-1-1 1,1 0-1,8-5 0,-3-1-74,-1 1 0,1-2 0,-1 0 0,-1 0 0,11-14 0,-17 19 59,-1-1-1,0 1 1,0-1 0,-1 0-1,0 0 1,0-1 0,-1 1-1,1 0 1,-2-1 0,1 1-1,-1-1 1,0 0 0,-1 0-1,1 1 1,-2-11 0,1 16 4,-1 0 0,1 0 0,0 0 0,0 0 0,-1 0 0,1 0 0,-1 0 0,0 0 0,1 1 0,-1-1 0,0 0 0,0 0 0,0 1 0,0-1 1,-1 0-1,1 1 0,0-1 0,-3-1 0,0 0 22,1 1 0,-1-1 0,0 1 0,0 0 0,0 0 0,0 1 0,0-1 1,-5 0-1,-7-2 106,1 2 0,-1 0 0,-27 0 0,29 2-50,9 0-64,1 0 1,-1 0-1,1 0 1,-1 0-1,1 1 1,-1 0-1,-4 1 0,7-1-15,0 0 0,1 0-1,-1 0 1,0 0 0,1 0-1,0 1 1,-1-1 0,1 0-1,0 1 1,-1-1 0,1 1-1,0 0 1,0-1 0,0 1-1,0 0 1,1-1 0,-1 1-1,0 0 1,1 0 0,-1 3-1,-3 40-1729,4-27-1599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59.62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6115,'0'0'2884,"5"0"-2583,31 0-103,-36 4-328,-1-3 143,1-1 0,0 1-1,0-1 1,0 1 0,0-1-1,0 1 1,-1-1 0,1 1-1,0-1 1,0 1-1,0-1 1,0 1 0,0-1-1,1 1 1,-1-1 0,0 1-1,0-1 1,0 1 0,0-1-1,0 1 1,1-1 0,-1 0-1,0 1 1,0-1 0,1 1-1,-1-1 1,0 0 0,1 1-1,-1-1 1,1 1 0,-1-1-1,1 1 1,1-1 17,1 0-1,-1 0 1,1-1 0,-1 1-1,1-1 1,-1 1 0,0-1-1,1 1 1,-1-1 0,0 0 0,1 0-1,-1 0 1,0-1 0,3-2-1,-5 4-22,0 0 0,1 0 0,-1 0 0,0 0 0,0 0 0,0 0 0,0 0 0,0 0 0,0 0 0,0 0 0,0-1 0,0 1 0,0 0 0,0 0 0,0 0 0,0 0 0,0 0 0,1 0 0,-1 0 0,0 0 0,0 0 0,0 0 0,0 0 0,0 0 0,0 0 0,0 0 0,0 0 0,0 0 0,0 0 0,1 0 0,-1 0 0,0 0 0,0 0 0,0 0 0,0 0 0,0 0 0,0 0 0,0 0 0,0 0 0,0 0 0,0 0 0,0 0 0,1 0-1,-1 0 1,0 1 0,0-1 0,0 0 0,0 0 0,0 0 0,0 0 0,0 0 0,0 0 0,0 0 0,0 0 0,0 0 0,0 0 0,0 0 0,0 0 0,0 1 0,0-1 0,0 0 0,0 0 0,0 0 0,0 0 0,0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30:01.5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232 362 4098,'0'0'4199,"-25"9"-4033,-7 3-85,-42 23 0,67-31-52,1 0 0,0 1 0,0 0 0,1 0 0,-1 0 0,1 1 0,0 0 0,0 0 0,1 0-1,0 0 1,0 1 0,0-1 0,1 1 0,0 0 0,-2 10 0,2-11-6,-1 7-7,0-1 1,1 1-1,0 0 1,1 0-1,0 0 1,1 0-1,0 1 1,1-1-1,1 0 1,3 19-1,-3-28-12,1 1-1,0 0 0,0 0 1,0-1-1,0 1 0,1-1 0,0 0 1,0 0-1,0 0 0,0 0 1,1 0-1,-1-1 0,1 1 1,0-1-1,0 0 0,0 0 1,0-1-1,1 1 0,-1-1 1,1 0-1,7 3 0,4 0 11,0 0 0,0-2 0,1 0 1,-1 0-1,21 0 0,-17-2 8,1-1 0,-1-1 1,25-4-1,-33 3-31,-1-1 0,0 0 0,-1-1-1,1 0 1,0-1 0,-1 0 0,12-8 0,-9 5-44,-1-1 1,1 0-1,-2 0 1,1-2 0,-1 1-1,-1-2 1,0 1-1,0-1 1,-1-1 0,-1 0-1,0 0 1,-1 0-1,0-1 1,-1 0-1,-1-1 1,5-16 0,-5-2 53,0 0 1,-3 0 0,-2-57 0,0 42 1,0 10-2,-10-73 0,7 97 68,0 1-1,0-1 0,-1 1 0,-1-1 1,0 1-1,-1 1 0,0-1 0,-15-20 1,21 33-52,0 0 1,0 0 0,0-1 0,0 1-1,0 0 1,0 0 0,0 0 0,0-1-1,0 1 1,0 0 0,0 0 0,-1-1 0,1 1-1,0 0 1,0 0 0,0 0 0,0 0-1,-1-1 1,1 1 0,0 0 0,0 0-1,0 0 1,0 0 0,-1 0 0,1-1-1,0 1 1,0 0 0,-1 0 0,1 0 0,0 0-1,0 0 1,0 0 0,-1 0 0,1 0-1,0 0 1,0 0 0,-1 0 0,1 0-1,0 0 1,0 0 0,-1 0 0,1 0-1,0 0 1,-1 14 366,1-3-533,0 12 92,13 255-33,29-3 136,6 47-12,-47-301-27,-1-16 2,0-1 0,1 1 0,-1-1 1,0 0-1,1 1 0,0-1 0,2 6 0,-3-10-5,1 0-1,-1 0 0,0 0 0,0 0 0,0 0 1,1 0-1,-1 0 0,0 0 0,0 0 0,0 0 1,1 0-1,-1 0 0,0 0 0,0 0 1,1 0-1,-1 0 0,0 0 0,0 0 0,0 0 1,1 0-1,-1 0 0,0 0 0,0 0 0,1-1 1,-1 1-1,0 0 0,0 0 0,0 0 0,0 0 1,1 0-1,-1-1 0,0 1 0,0 0 1,0 0-1,0 0 0,0-1 0,0 1 0,1 0 1,-1 0-1,0 0 0,0-1 0,0 1 0,0 0 1,0 0-1,0 0 0,0-1 0,0 1 1,0 0-1,4-13 37,0 1 1,3-18-1,2-7-12,-4 19-11,29-87 48,-29 91-66,1 2 0,0-1-1,1 1 1,0 0 0,15-20 0,-18 29-5,-1-1 1,1 1-1,0-1 0,0 1 1,0 0-1,1 1 1,-1-1-1,1 1 0,-1 0 1,1 0-1,0 0 0,0 0 1,6 0-1,4-1-32,1 2-1,30 0 1,-29 1 18,-12 1 13,-1-1 0,1 1 0,0 0 0,-1 1 0,1-1-1,-1 1 1,1 0 0,-1 0 0,0 1 0,0-1 0,0 1-1,0 0 1,0 0 0,-1 0 0,1 0 0,-1 1 0,5 5-1,6 10 1,0 0 0,14 27 0,-20-32 13,2 4-31,23 35 115,-31-50-117,0-1 0,1 1 0,-1 0 0,1-1 0,-1 0 0,1 1 0,0-1-1,-1 0 1,1-1 0,0 1 0,1 0 0,-1-1 0,0 0 0,4 2 0,22-2-2457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0.1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36 41 4130,'0'0'5266,"-2"-7"-4532,-5-20-123,7 27-598,0 0 0,0 0 0,0-1 0,0 1-1,0 0 1,0 0 0,0 0 0,0-1 0,0 1 0,0 0 0,0 0 0,0-1 0,0 1-1,0 0 1,0 0 0,0 0 0,0-1 0,0 1 0,-1 0 0,1 0 0,0 0 0,0-1 0,0 1-1,0 0 1,0 0 0,-1 0 0,1 0 0,0-1 0,0 1 0,0 0 0,-1 0 0,1 0 0,0 0-1,0 0 1,-1 0 0,1 0 0,0 0 0,0 0 0,0 0 0,-1 0 0,1 0 0,0 0-1,0 0 1,-1 0 0,1 0 0,0 0 0,0 0 0,-1 0 0,1 0 0,0 0 0,0 0 0,0 0-1,-1 0 1,1 1 0,-6 9 28,1 27-42,1 0 1,2 75 0,3-72 22,-2 13 10,-1-23-27,2 1 1,5 33-1,-5-60-10,1 0 0,0 0 0,0 0 0,0-1 0,0 1 0,0 0 1,1-1-1,0 1 0,0-1 0,0 1 0,0-1 0,0 0 0,1 0 0,-1 0 0,1 0 0,0 0 0,0-1 0,0 1 0,0-1 1,0 0-1,1 0 0,-1 0 0,6 2 0,2 0-41,0-1 0,0-1 0,1 0 0,-1-1 0,1 0 0,18-1 0,-27 0 33,1 0 1,-1 0-1,1 0 0,-1-1 1,0 1-1,1-1 1,-1 0-1,0 0 0,1-1 1,-1 1-1,0 0 1,0-1-1,0 0 0,0 0 1,-1 0-1,1 0 1,0 0-1,-1-1 0,1 1 1,-1-1-1,0 1 1,0-1-1,3-5 0,-3 3 11,1-1 0,-1 0 0,0 1 0,0-1 0,-1 0 0,0 0 0,0 0 0,-1 0 1,1-1-1,-1 1 0,0 0 0,-2-11 0,1 15-4,0 0 0,1 0 1,-1 0-1,0 0 0,0 0 1,0 0-1,-1 0 1,1 1-1,0-1 0,-1 1 1,1-1-1,-1 1 0,1-1 1,-1 1-1,1 0 0,-1-1 1,0 1-1,0 0 0,0 0 1,0 1-1,0-1 1,0 0-1,0 1 0,0-1 1,0 1-1,0-1 0,-3 1 1,-10-2 35,-1 1 1,-27 2-1,23-1 10,15 0-21,0 0 0,1 1 0,-1-1 0,0 1 0,0 0-1,0 1 1,0-1 0,1 1 0,-1 0 0,1 0 0,-8 4 0,10-4-180,-1 0 0,1 0 0,0 0 0,0 0 0,0 0 0,0 0 0,0 1 0,1-1 0,-1 0-1,1 1 1,-1 0 0,1-1 0,0 1 0,0 0 0,0 0 0,0 0 0,1 0 0,-1-1 0,1 1 0,0 0 0,0 4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0.55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58 161 5491,'0'0'3361,"1"-19"-2870,0-60-112,-1 77-362,0-1 1,0 1 0,0-1 0,0 0-1,0 1 1,-1-1 0,1 1-1,-1-1 1,0 1 0,1-1-1,-1 1 1,0 0 0,-1-1-1,1 1 1,0 0 0,-1 0-1,1 0 1,-1 0 0,0 0 0,-1-2-1,0 3 0,0 0 1,1-1-1,-1 1 0,0 1 1,0-1-1,1 0 0,-1 1 1,0-1-1,0 1 0,0 0 0,-5 0 1,7 4-120,1 4 47,0-1 32,0-1 1,0 1 0,0-1-1,0 1 1,1-1 0,0 0-1,1 1 1,-1-1 0,1 0-1,0 0 1,1 0 0,0 0-1,4 7 1,14 12 52,1 0 0,34 29-1,-11-11 32,-42-41-71,-1 0 1,0 1 0,1-1-1,-1 1 1,0 0 0,0 0 0,0 0-1,-1 0 1,1 0 0,-1 0 0,1 1-1,-1-1 1,0 0 0,-1 1-1,1-1 1,0 1 0,-1-1 0,0 1-1,0-1 1,0 6 0,-1-8 13,1-1 0,0 1 0,-1 0 0,1 0 0,-1-1 0,1 1 0,-1 0 0,1-1-1,-1 1 1,1 0 0,-1-1 0,0 1 0,1-1 0,-1 1 0,0-1 0,0 1 0,1-1 0,-1 0 0,0 1 0,0-1 0,0 0 0,1 0 0,-1 1 0,0-1 0,0 0 0,-1 0 0,-25 1 138,21-1-82,5 0-49,1 0 0,-1 0 0,1 0-1,-1-1 1,0 1 0,1 0 0,-1 0 0,1 0-1,-1-1 1,1 1 0,-1 0 0,0 0 0,1-1-1,-1 1 1,1 0 0,0-1 0,-1 1 0,1-1-1,-1 1 1,1-1 0,0 1 0,-1-1 0,1 1-1,0-1 1,-1 1 0,1-1 0,0 1 0,0-1-1,-1 1 1,1-1 0,0 0 0,0 0 0,-1-23 180,1 17-136,0 0 13,0-11 223,4-35-1,-3 47-279,1 0 1,-1 0-1,1 0 1,0 0-1,1 0 1,-1 0-1,1 1 0,0-1 1,6-6-1,9-9-292,0 1 0,2 1 0,27-21 0,-18 16-1879,5-6-3568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38.18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218 67 2769,'-3'0'3562,"-17"0"-1435,10 0-1757,0 0 0,0 0 0,0 1 1,-15 3-1,21-3-381,0 1 0,0-1 1,0 1-1,0 0 0,0 0 1,0 1-1,0-1 0,1 1 1,0 0-1,-1-1 0,1 2 1,0-1-1,0 0 0,-2 4 1,-4 6 6,1 1 1,0 0-1,1 0 0,1 0 1,0 0-1,1 1 1,0 0-1,-3 23 1,3 1-13,1 0 0,2 46 0,2-81 14,0 0 1,0 0 0,0 0 0,1 0 0,0 0 0,0 0-1,0 0 1,3 7 0,-3-9-2,0 0-1,0 0 1,0-1-1,1 1 1,-1-1-1,0 1 1,1-1-1,-1 0 1,1 0-1,0 1 1,-1-1-1,1 0 1,0 0-1,0-1 1,0 1-1,0 0 1,-1 0 0,1-1-1,3 1 1,2 1-43,1-1 1,0 0 0,0 0 0,-1 0 0,1-1 0,0-1 0,0 1 0,0-1 0,-1 0-1,1-1 1,0 0 0,-1 0 0,0-1 0,1 1 0,-1-2 0,0 1 0,0-1 0,-1 0-1,1-1 1,-1 1 0,10-10 0,-7 4 23,-1-1-1,0 1 1,0-1-1,-1 0 1,-1-1-1,0 0 1,-1 0 0,0 0-1,0-1 1,-2 1-1,1-1 1,-2 0-1,0 0 1,0 0-1,-1 0 1,-1-15 0,0 10 51,0 0 0,-1 0-1,-1 0 1,-1 1 0,-5-21 0,6 32 47,-1 0-1,1 0 1,-1 0-1,0 1 0,0-1 1,-1 1-1,0-1 1,1 1-1,-2 0 1,1 1-1,-1-1 0,1 1 1,-1 0-1,-1 0 1,1 0-1,0 1 1,-11-6-1,11 8-58,0-1 1,0 1-1,0 0 1,0 0-1,0 0 1,0 0-1,0 1 0,-7 1 1,7-1-31,4 0 7,0 0-1,-1 0 1,1 1 0,-1-1 0,1 0-1,0 1 1,-1 0 0,1-1-1,0 1 1,-1 0 0,1-1-1,0 1 1,0 0 0,0 0 0,0 0-1,0 0 1,0 0 0,0 1-1,0-1 1,0 0 0,0 0-1,1 0 1,-1 1 0,0-1 0,1 0-1,-1 1 1,1-1 0,0 1-1,-1-1 1,1 3 0,-2 5-308,1 0 1,0 1-1,1 12 0,0-18 6,0 24-3310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38.56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10533,'0'0'304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38.88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29 14 6771,'0'0'2695,"-5"-5"-2671,5 5-28,-1-1-1,1 0 1,-1 1 0,1-1 0,-1 0 0,1 1-1,-1-1 1,0 1 0,1 0 0,-1-1 0,0 1 0,0-1-1,1 1 1,-1 0 0,0 0 0,0-1 0,0 1 0,1 0-1,-1 0 1,-1 0 0,2 0 1,-1 0 0,1 1 0,-1-1 0,1 1 0,-1-1 0,1 0 0,-1 1 0,1-1 0,0 1 0,-1-1 0,1 1 0,0-1 0,-1 1 0,1-1 0,0 1 0,0-1 0,-1 1 0,1-1 0,0 1 0,0-1 0,0 1 0,0 0 0,-1 11-18,0 0-1,2 20 0,0-2 33,-2 96 93,4 160 144,-2-270-237,1 0 1,0 0-1,2 0 0,0-1 0,0 0 0,1 0 1,1 0-1,14 25 0,-16-34-21,-1 0 0,2 0 0,-1 0-1,1 0 1,-1-1 0,1 0 0,1 0 0,-1 0 0,1 0-1,0-1 1,0 0 0,0 0 0,1-1 0,-1 0 0,1 0-1,0 0 1,0-1 0,0 0 0,0-1 0,0 1 0,10 0-1,-10-2-143,1 0-1,-1 0 0,1 0 1,0-1-1,7-1 0,-12 1 124,-1 0 0,1 0 0,-1 0 0,1 0 0,-1-1 0,0 1 0,0-1-1,0 1 1,1-1 0,-1 0 0,-1 0 0,1 0 0,0 0 0,0 0 0,-1 0 0,3-5 0,1-4-12,-1 0 0,0-1 1,-1 1-1,-1-1 0,1 0 1,-2 0-1,0 1 0,0-1 1,-2-19-1,1 27 41,0 0 0,0 0-1,-1-1 1,1 1 0,-1 0 0,0 0 0,0 0 0,0 0-1,-1 0 1,-2-6 0,2 8 6,1 0 1,-1-1-1,0 1 0,0 0 0,0 1 1,0-1-1,0 0 0,-1 0 1,1 1-1,0 0 0,-1-1 0,1 1 1,-1 0-1,0 0 0,1 0 1,-1 0-1,-3 0 0,-5-1 26,0 0-1,0 1 1,0 0 0,0 0-1,0 1 1,-1 1-1,1 0 1,-16 4 0,23-5-90,-1 1 1,1 1-1,0-1 1,0 1 0,0-1-1,1 1 1,-1 0-1,0 1 1,1-1-1,-1 1 1,1-1 0,0 1-1,0 0 1,0 0-1,0 0 1,0 1-1,1-1 1,0 1 0,-1 0-1,1-1 1,0 1-1,1 0 1,-1 0-1,-1 7 1,1 10-3583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39.2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 1 7700,'0'0'1251,"0"12"-1585,0 64 332,2 149 340,0-203-309,0 0-1,2-1 1,0 1-1,2-1 1,9 26-1,-10-36-22,0 0-1,0 0 1,1 0-1,1-1 1,0 1 0,0-2-1,1 1 1,0-1-1,0 0 1,18 13 0,-21-18-10,1-1 1,-1 0-1,0-1 1,1 1-1,0-1 0,-1 0 1,1-1-1,0 1 1,0-1-1,0 0 1,9 0-1,-10-1 7,0 0 0,-1 0 0,1-1 0,0 0 0,-1 1 0,1-1 0,-1-1 0,1 1 0,-1-1 0,0 0 0,0 0 0,0 0 0,0 0 0,0-1 0,6-4 0,-3-1 29,-1 0 0,0-1 0,-1 1 0,0-1 0,0 0 0,-1-1 0,0 1 0,0-1 0,-1 0 0,-1 1 0,1-1 0,-2-1 0,1 1 0,-1 0 0,-1-13 0,0 21-13,0 1 1,0-1-1,0 0 0,0 0 1,0 0-1,0 0 0,-1 1 1,1-1-1,-1 0 0,1 0 1,-1 1-1,0-1 0,1 0 1,-1 1-1,0-1 0,0 1 1,0-1-1,-1 1 0,1-1 1,-1 0-1,-1 0 40,0 0 1,0 1-1,0 0 0,-1 0 1,1 0-1,0 0 0,0 0 1,-1 1-1,1 0 0,0-1 1,-5 1-1,0 0-48,0-1 0,-1 1 0,1 0 0,0 1 1,0 0-1,-1 0 0,1 1 0,0 0 0,0 1 0,1-1 0,-1 1 0,0 1 0,1 0 1,0 0-1,0 0 0,0 1 0,-7 5 0,-7 12-312,1 0 0,1 1 0,0 1 1,-15 27-1,25-37-567,-14 22-4499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26.7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7571,'0'0'721,"50"0"-7732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27.07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2193,'0'4'10821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27.4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27 1 7796,'0'0'6627,"-27"3"-6627,27 1-144,0 2-81,0 4-447,4 4-1281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30:49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0 2625,'-3'7'7041,"-86"-7"-6492,86 0-551,1 1 0,-1-1-1,1 1 1,-1-1 0,1 1-1,0 0 1,-1 0-1,1 0 1,0 0 0,0 1-1,0-1 1,-1 1 0,2-1-1,-1 1 1,0 0 0,0-1-1,0 1 1,1 0-1,-1 0 1,-2 5 0,-1 1-31,0 1 0,1 0 0,-6 18 0,7-16 24,1 0 1,0 0-1,1 0 1,0 1-1,1 16 0,-1 21 58,0 8-193,7-55 169,-1-1 0,0-1-1,1 1 1,-1-1 0,0 0 0,8-1-1,-7 1-15,32 2 58,-22-1-6,0-1 0,31-3 0,-42 1-50,0-1 0,0 0-1,0 1 1,0-1 0,-1-1-1,1 1 1,-1-1-1,0 0 1,0 0 0,0 0-1,0 0 1,3-6 0,2 0 16,-5 5-18,0 0 1,-1 0-1,1 0 1,-1 0-1,0 0 1,0-1-1,-1 0 1,0 1-1,0-1 1,0 0-1,0 0 1,-1 0-1,0 0 1,0 0-1,-1 0 1,0 0-1,0-9 1,0 2-6,0 8 3,0 0-1,0 1 0,0-1 1,0 1-1,-1-1 1,-1-6-1,1 10-5,1-1 0,-1 1 0,1 0 0,-1 0 0,0 0-1,1 0 1,-1 0 0,0 0 0,0 0 0,0 1 0,0-1 0,0 0-1,0 0 1,0 1 0,0-1 0,0 0 0,0 1 0,0-1 0,-1 1-1,1 0 1,0-1 0,0 1 0,0 0 0,-1 0 0,1-1 0,0 1 0,0 0-1,-3 1 1,-52-1 191,55 0 6,-15 0-596,14 0 219,1 0 0,0 0-1,0 0 1,0 0 0,0 1-1,0-1 1,0 0 0,-1 1-1,1-1 1,0 1 0,0 0-1,0-1 1,0 1 0,1 0-1,-1-1 1,-1 2 0,-3 2-961,-8 4-3025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30:10.38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98 1121,'0'0'5031,"3"-15"-4209,8-47-161,-4 44 185,-7 18-825,0 0 1,0 0-1,0-1 1,0 1 0,0 0-1,0 0 1,1 0-1,-1 0 1,0 0 0,0 0-1,0-1 1,0 1-1,0 0 1,1 0 0,-1 0-1,0 0 1,0 0-1,0 0 1,0 0 0,1 0-1,-1 0 1,0 0-1,0 0 1,0 0 0,0 0-1,1 0 1,-1 0-1,0 0 1,0 0 0,0 0-1,1 0 1,-1 0-1,0 0 1,0 0 0,0 0-1,0 0 1,1 0-1,-1 0 1,0 0 0,0 1-1,11 17 330,-11-17-394,18 51 34,20 85-1,0 64 172,-37-197-159,10 76 115,2 152-1,-13-231-113,0-1 0,0 1 0,0-1 0,1 1 0,-1-1 0,0 1 0,0-1-1,0 1 1,0-1 0,0 1 0,-1-1 0,1 1 0,0-1 0,0 1 0,0-1 0,0 1-1,0-1 1,-1 1 0,1-1 0,0 1 0,-1-1 0,1 1 0,0-1 0,-1 1 0,1-1-1,0 0 1,-1 1 0,1-1 0,-1 0 0,1 1 0,0-1 0,-1 0 0,1 0 0,-1 1-1,1-1 1,-1 0 0,1 0 0,-1 0 0,1 0 0,-1 0 0,0 0 0,1 0 0,-1 0-1,1 0 1,-1 0 0,1 0 0,-1 0 0,1 0 0,-2 0 0,-2 0 52,4 0-53,0 0 0,0 0 0,0 0 1,-1-1-1,1 1 0,0 0 0,0 0 0,0 0 0,-1 0 0,1 0 1,0 0-1,0 0 0,0-1 0,0 1 0,-1 0 0,1 0 0,0 0 0,0 0 1,0-1-1,0 1 0,0 0 0,0 0 0,0 0 0,-1 0 0,1-1 1,0 1-1,0 0 0,0 0 0,0-1 0,0 1 0,0 0 0,0 0 0,0 0 1,0-1-1,0 1 0,0 0 0,0 0 0,0 0 0,1-1 0,-5-33 29,3 0-1,3-52 0,0 73-36,0-1-1,0 1 1,1 1 0,1-1 0,0 0-1,1 1 1,0 0 0,1 0 0,0 0-1,1 1 1,0 0 0,1 0 0,0 1-1,0 0 1,1 0 0,1 1 0,17-13 0,-13 11-5,0 1 0,1 1 1,1 0-1,-1 1 1,1 1-1,0 0 1,1 1-1,0 1 0,0 1 1,0 0-1,0 1 1,35-1-1,-51 4 7,1 0 0,-1 0 0,0 0 1,0 0-1,1 0 0,-1 1 0,0-1 0,0 0 0,0 1 1,1-1-1,-1 1 0,0-1 0,0 1 0,0-1 0,0 1 0,0 0 1,0 0-1,0-1 0,0 1 0,-1 0 0,1 0 0,0 0 1,0 0-1,0 1 0,1 2-8,0 1 1,-1-1 0,0 0-1,1 1 1,0 6 0,-2-9 10,5 35-8,-2 1 1,-2 42-1,3 35 31,-3-98-19,2 0 1,0-1-1,1 0 0,10 28 0,-12-38-4,0-1 0,1 0 0,0 0 0,0 0 0,0 0 0,0-1 0,1 1 0,-1-1 0,1 0 0,1 0 0,-1 0 0,0-1 0,1 1 0,0-1 0,0 0-1,7 3 1,-1-2 0,-1-1-1,1 0 0,0 0 0,1-1 0,-1-1 0,0 0 0,16-1 0,-18 0 5,7 0 7,0 0 0,26-4 1,-36 2-9,1 0 0,-1 0 0,0 0 0,0-1 1,0 1-1,0-1 0,-1-1 0,1 1 0,7-8 0,15-12-39,-1-2-1,43-49 0,-62 64-19,0-1-1,0 0 0,-1-1 1,-1 0-1,0 0 0,0 0 0,-1 0 1,-1-1-1,0 0 0,4-26 1,-6 25-75,-1 0 0,-1 0 1,-2-21-1,2 32 117,0 1-1,0-1 1,-1 0-1,0 0 1,1 0-1,-1 1 1,0-1 0,0 0-1,-1 1 1,1-1-1,0 1 1,-1 0-1,0-1 1,1 1-1,-1 0 1,0 0-1,0 0 1,0 0-1,-1 0 1,1 0-1,0 1 1,-1-1-1,-3-1 1,-5 0-25,-1 1 1,0 0-1,0 1 0,1 0 1,-1 1-1,0 0 0,-18 3 0,26-2 28,0 0-1,0 0 0,0 1 0,0-1 0,0 1 0,0 0 0,0 0 0,1 0 0,-1 0 0,1 1 0,-1-1 0,1 1 0,0 0 0,0 0 0,0 0 0,0 0 0,1 1 0,-1-1 0,1 1 0,0 0 0,0-1 0,0 1 0,1 0 0,-3 8 0,0 3 12,0 0 0,1 0 1,0 0-1,1 1 0,0 24 0,2-30 4,0 1 0,0-1 0,1 0 0,1 0 0,0 0 0,0 0 0,0-1 0,1 1 0,1-1 0,0 1 1,0-1-1,1 0 0,0 0 0,0-1 0,1 0 0,8 9 0,-5-7 10,0 0-1,1-1 1,0 0-1,1-1 1,0 0-1,0 0 1,1-2-1,-1 1 1,1-1-1,1-1 1,-1 0-1,1-1 1,0 0-1,0-1 1,20 2-1,-25-4-10,72 1 67,-71-3-63,0 1-1,0-2 1,0 1 0,0-1 0,0-1-1,15-5 1,-9 0-10,-1-1 1,0 0-1,-1 0 0,13-13 0,48-49 4,-73 71-1,11-13 12,0-1 0,0 0 0,-1 0 1,-1-1-1,-1-1 0,0 0 0,-1 0 0,7-20 0,-8 15-11,-1-1 0,-1 0 0,0-1-1,-2 1 1,-1-1 0,-1-22 0,-1-30 15,0 74-8,0 17-217,0-5 207,0 1 0,1-1 0,0 0 0,0 0 0,2 0 0,-1 0 0,1 0 0,7 15 0,10 19 30,29 49-1,-39-79-20,0 1-1,1-1 1,0-1 0,1 0-1,1-1 1,20 17-1,-28-27-9,-1 0 0,1-1 0,-1 1 0,1-1 0,0 0 0,0 0 0,0-1 0,0 1 0,1-1 0,-1 0 0,0-1 0,0 1 0,1-1 0,-1 0-1,0 0 1,1-1 0,-1 0 0,0 1 0,0-2 0,8-2 0,-8 1-7,0-1 0,-1 1 1,1-1-1,-1-1 0,0 1 0,0-1 0,0 1 0,-1-1 0,1 0 1,-1-1-1,0 1 0,3-11 0,1 0-25,-2-1-1,0 1 1,4-24 0,-5 13 76,-1 0 1,-1 0 0,-1 0-1,-4-36 1,3 62-19,0 0 1,-1 1 0,1-1-1,0 0 1,0 0 0,-1 0-1,1 0 1,0 0-1,-1 1 1,1-1 0,-1 0-1,1 0 1,-1 0 0,1 1-1,-1-1 1,1 0 0,-1 1-1,0-1 1,1 1-1,-1-1 1,0 1 0,0-1-1,1 1 1,-1-1 0,0 1-1,0-1 1,-1 1-1,2 0-17,-1 1 0,1-1 0,-1 0 0,1 1 0,0-1-1,-1 1 1,1-1 0,0 1 0,0-1 0,-1 1 0,1-1-1,0 1 1,0-1 0,0 1 0,0-1 0,-1 1 0,1-1 0,0 1-1,0-1 1,0 1 0,0 0 0,0-1 0,0 1 0,1-1-1,-1 1 1,0 0 0,0 0 5,0 19-29,0 3 16,4 42 0,-2-57 5,-1-1-1,1 1 1,0-1 0,1 1 0,0-1-1,0 0 1,1 0 0,-1 0-1,9 9 1,-6-8 1,0-1-1,1 0 1,0 0 0,0-1 0,1 0-1,-1 0 1,1-1 0,1 0 0,-1 0-1,1-1 1,0 0 0,18 5 0,-12-6 4,1 0 1,0 0-1,-1-2 1,1 0 0,0-1-1,0 0 1,18-4-1,-23 2-16,0-1-1,-1 0 0,0-1 0,1 0 1,-1 0-1,-1-1 0,1 0 1,-1-1-1,0 0 0,0-1 1,14-13-1,-3 0-154,-1 0-1,-2-1 1,25-37 0,-33 44 101,-1 0 0,-1-1-1,0 0 1,-1 0 0,-1 0 0,0-1 0,-1 0 0,-1 0 0,0 0 0,-1-1 0,0-30 0,-2 43 61,0 1 1,0-1-1,0 0 0,-1 1 0,1-1 1,-1 1-1,0-1 0,0 1 0,0 0 1,-1-1-1,1 1 0,-1 0 0,1 0 1,-1 0-1,0 0 0,0 0 0,-5-5 0,3 6-1,1-1-1,-1 1 0,1 0 0,-1 0 0,0 0 1,0 1-1,0-1 0,0 1 0,0 0 0,0 0 0,-1 1 1,1-1-1,0 1 0,-8 0 0,-1 0-1,-19 2-45,30-2 47,1 1-1,0-1 1,0 1 0,0-1 0,0 1 0,0 0-1,0-1 1,0 1 0,0 0 0,0 0 0,0 0-1,0 0 1,0-1 0,1 1 0,-1 1 0,0-1-1,1 0 1,-1 0 0,0 0 0,1 0 0,0 0-1,-1 2 1,-2 8-9,2 1 1,-1-1-1,2 0 0,-1 0 1,1 0-1,1 0 0,2 13 1,-2-22 12,-1 0 0,1 0 1,0 0-1,0 0 1,0-1-1,0 1 0,1 0 1,-1 0-1,0-1 0,1 1 1,0-1-1,-1 1 0,1-1 1,0 0-1,-1 1 1,1-1-1,0 0 0,0 0 1,0 0-1,0-1 0,0 1 1,0 0-1,0-1 0,4 1 1,4 1 7,1-1-1,0 0 1,14 0 0,-22-1-10,-3 0 1,17 0 10,-1 0 1,1-1-1,-1 0 1,1-1-1,26-8 1,71-35 84,-109 43-96,1 1 1,-1-1-1,1 1 0,-1 0 1,1 1-1,0-1 0,8 1 1,-13 0-4,-1 0 0,1 0 0,-1 1 0,1-1 1,-1 0-1,0 0 0,1 0 0,-1 1 0,1-1 1,-1 0-1,0 0 0,1 1 0,-1-1 1,0 0-1,1 1 0,-1-1 0,0 1 0,0-1 1,1 0-1,-1 1 0,0-1 0,0 1 0,0-1 1,0 1-1,1-1 0,-1 0 0,0 1 1,0-1-1,0 2 0,2 18-8,-2-13 12,3 28 25,-2-11-16,1 1-1,2-1 0,0 0 0,11 35 1,-13-54-10,0 1 1,0-1 0,1 0-1,-1 0 1,1-1 0,0 1-1,0 0 1,1-1 0,-1 0 0,1 0-1,0 0 1,0 0 0,0 0-1,1-1 1,-1 0 0,1 0 0,0 0-1,0-1 1,0 1 0,0-1-1,0 0 1,1-1 0,-1 1-1,0-1 1,9 1 0,1-1-14,-1 0 1,1-1-1,-1-1 1,16-2-1,-24 2-49,1-1-1,0 1 1,-1-2-1,1 1 1,-1-1 0,0 1-1,0-2 1,0 1-1,0-1 1,9-7-1,-2-1-22,-1 0 0,-1-1 0,0 0-1,0 0 1,-1-1 0,-1-1 0,-1 0-1,0 0 1,0 0 0,-2-1 0,0 0 0,-1-1-1,0 1 1,-2-1 0,0 0 0,0 0-1,-3-25 1116,-1 42-1025,-1 1-1,1 0 1,-1-1 0,1 1-1,-1 0 1,1 0-1,0 0 1,-1 0-1,1 0 1,0 0-1,0 1 1,0-1-1,0 0 1,0 0 0,0 1-1,0-1 1,0 1-1,0-1 1,1 1-1,-1-1 1,1 1-1,-1 1 1,-1 1 5,-4 10 4,1 1-1,1 0 0,0 0 1,1 1-1,-2 21 1,1 78 145,4-109-148,0 9 6,0 0 1,2 0-1,0 0 0,0 0 1,1 0-1,1 0 0,1 0 1,8 20-1,-10-30-16,0 1-1,0-1 1,1 0 0,-1 0-1,1 0 1,1 0 0,-1 0-1,0-1 1,1 0-1,0 0 1,0 0 0,0-1-1,1 1 1,-1-1 0,1 0-1,-1-1 1,1 0-1,0 0 1,0 0 0,0 0-1,0-1 1,12 1 0,-7-1-1,0 0 0,-1-1 1,1-1-1,0 0 0,-1 0 0,1-1 1,-1 0-1,15-6 0,-16 4-19,-1 0 1,0 0-1,0-1 0,0 0 0,0-1 0,-1 0 0,0 0 0,0-1 0,-1 0 0,7-8 0,-3 2-180,-1 0-1,0-1 0,-1-1 0,0 1 1,9-26-1,-13 30 161,-1 0 0,-1 0 0,0 0 0,0 0 0,-1 0 0,0 0 0,0 0 0,-2 0 0,1 0 0,-4-17 0,4 24 59,-2 0 0,1 1 0,0-1 0,0 0-1,-1 1 1,1 0 0,-1-1 0,0 1 0,0 0 0,0 0 0,0 0 0,0 0 0,0 0 0,-1 0 0,1 1 0,-1-1 0,1 1 0,-1 0 0,1 0-1,-1 0 1,0 0 0,-5-1 0,-7-2 120,1 1-1,-1 1 0,-16-1 0,21 3-79,-75-1 935,85 0-993,0 1 0,0 0 0,0 0 0,0 0 0,0 0 1,0-1-1,0 1 0,0 0 0,0 0 0,0 0 0,0-1 0,0 1 0,0 0 0,0 0 0,0-1 0,0 1 0,0 0 1,0 0-1,0 0 0,0-1 0,0 1 0,0 0 0,0 0 0,0 0 0,0 0 0,0-1 0,1 1 0,-1 0 0,0 0 0,0 0 1,0 0-1,0-1 0,0 1 0,1 0 0,-1 0 0,0 0 0,0 0 0,0 0 0,1 0 0,-1 0 0,0 0 0,0 0 1,0-1-1,0 1 0,1 0 0,-1 0 0,0 0 0,0 0 0,1 0 0,121-39 414,-89 26-377,1 1 0,0 1 0,1 2 0,-1 1 0,2 2 0,51-2-1,-63 7-43,28 2-27,-49-1 29,0 1 0,0-1 0,0 1 0,0 0 0,0 0-1,0 0 1,0 0 0,-1 1 0,1-1 0,0 1 0,-1-1 0,1 1 0,4 4 0,-4-1 1,0-1 0,1 1-1,-2 0 1,1 1 0,0-1-1,-1 0 1,0 1 0,-1-1-1,1 1 1,-1 0 0,0-1-1,1 11 1,-1 11 28,-3 38 0,1-53-8,1-10-8,0 1-1,0-1 0,0 1 0,0-1 0,-1 1 0,1-1 0,-1 1 0,0-1 1,0 1-1,0-1 0,0 0 0,0 0 0,-1 1 0,1-1 0,0 0 0,-1 0 1,0 0-1,1-1 0,-1 1 0,0 0 0,0-1 0,0 1 0,0-1 0,0 1 1,-1-1-1,1 0 0,0 0 0,-1 0 0,1 0 0,0 0 0,-1-1 0,1 1 1,-1-1-1,1 0 0,-1 1 0,1-1 0,-4-1 0,5 1-3,0-1-1,0 1 1,0-1 0,0 0-1,0 1 1,0-1-1,1 0 1,-1 0 0,0 0-1,0 0 1,1 0-1,-1 0 1,0 0-1,1 0 1,-1 0 0,1 0-1,-1 0 1,1 0-1,0 0 1,-1-1 0,1 1-1,0 0 1,0 0-1,0 0 1,0 0 0,0-1-1,0 1 1,0-2-1,0-2 23,-2-17 55,1 0 1,2-36-1,0 50-67,0 0-1,1 0 1,0 0 0,0 0-1,0 0 1,1 1-1,1-1 1,-1 1-1,1 0 1,8-11-1,0 4-15,0 1 1,1 0-1,0 1 0,1 0 1,1 1-1,0 1 0,0 1 0,1 0 1,26-11-1,-23 12-2,0 1 1,1 1-1,0 1 1,0 1-1,1 1 1,-1 0-1,1 2 1,24 0-1,-42 1 0,-1 1-1,1-1 1,-1 1-1,0-1 1,1 1-1,-1 0 1,0 0-1,0 0 1,1 0-1,-1 0 1,0 1-1,0-1 1,0 1-1,-1-1 1,1 1-1,0-1 1,0 1-1,-1 0 0,2 2 1,2 5-10,0-1 0,0 1 0,4 14 0,-3-10 9,10 29 34,11 49 0,-15-49-178,20 49 0,-21-69-1299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19.4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16 2753,'16'0'5283,"-12"-16"-3141,-2 25-2057,10 558 1206,-13-384-1258,1-77 463,0-110-224,0-11-144,-1 5-106,1-1 0,0 1 1,1-1-1,0 1 1,1-1-1,0 1 0,6-18 1,-1 11-51,1 1 0,1 0 0,0 0 0,16-20 0,-21 32 9,-1 0-1,1 0 0,0 0 1,0 0-1,1 1 1,-1 0-1,1 0 0,-1 0 1,1 0-1,0 1 0,0-1 1,0 1-1,0 1 1,1-1-1,-1 1 0,0 0 1,1 0-1,8 0 1,-13 1 9,-1 0 0,1 0 1,0 1-1,-1-1 1,1 0-1,-1 0 1,1 1-1,-1-1 0,1 1 1,-1-1-1,1 0 1,-1 1-1,0-1 1,1 1-1,-1-1 1,0 1-1,1-1 0,-1 1 1,0-1-1,0 1 1,1 0-1,-1-1 1,0 1-1,0-1 0,0 1 1,0 0-1,0-1 1,0 1-1,0-1 1,0 1-1,0 1 1,0-1-6,4 44-123,-5 71-1,-1-41 195,2 17 68,0-54-2582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20.0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58 3201,'0'0'6262,"-1"-7"-5782,0-25-218,1 31-257,0 0 0,0 1 1,0-1-1,0 0 1,1 0-1,-1 1 0,0-1 1,0 0-1,1 0 0,-1 1 1,0-1-1,1 0 0,-1 1 1,1-1-1,-1 1 1,1-1-1,-1 1 0,1-1 1,-1 0-1,1 1 0,0 0 1,-1-1-1,1 1 1,0-1-1,-1 1 0,1 0 1,0-1-1,-1 1 0,1 0 1,1 0-1,22-1-16,-17 2-24,-5-2 28,-1 1-1,1 0 1,0 0 0,0-1 0,0 1-1,0 1 1,0-1 0,0 0 0,0 0-1,0 1 1,0-1 0,0 1 0,0 0 0,0 0-1,0-1 1,-1 1 0,1 0 0,0 0-1,-1 1 1,1-1 0,-1 0 0,1 1-1,-1-1 1,1 0 0,-1 1 0,0 0 0,0-1-1,0 1 1,0 0 0,1 2 0,3 6-35,0 0-1,-1 0 1,-1 1 0,0-1 0,0 0 0,-1 1 0,1 16 0,-2-6-66,0 1-1,-5 39 1,2-50 98,-1 0 0,1-1 1,-2 1-1,1 0 0,-1-1 0,-1 0 1,0 0-1,0 0 0,-1-1 0,-1 1 0,-12 14 1,18-24 41,2-1-131,-1 0 83,1 0 0,0 0 0,-1-1 0,1 1 0,0 0 0,0 0 0,0 0 0,0 0 0,0 1 0,0-1 0,1-1 0,1-1-27,6-5-296,1 0 0,-1 1 1,1 0-1,0 0 0,1 1 0,16-7 0,9-1-1987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20.4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33 4066,'0'0'5738,"9"-5"-5604,-7 4-132,37-19 36,-36 18-46,0 1 1,0 0-1,0 1 0,0-1 1,0 0-1,0 1 0,0 0 0,0 0 1,0-1-1,0 2 0,0-1 1,0 0-1,0 1 0,-1-1 1,1 1-1,4 1 0,-6-1-1,1 0 1,-1 0-1,0 0 0,0 0 0,0 0 0,1 1 1,-1-1-1,0 0 0,0 0 0,-1 1 1,1-1-1,0 1 0,0-1 0,-1 1 0,1-1 1,-1 1-1,1-1 0,-1 1 0,1 2 0,1 35-190,-2-30 145,0 7-28,1-6 79,-1 0 0,0-1-1,-1 1 1,0 0 0,0-1-1,-1 1 1,0 0 0,-1-1-1,-4 10 1,-5 2 7,-23 30 0,12-18 140,21-31-122,0 7 28,9-9 67,1 0-107,162-2 608,-56-8-3014,-56 2-2086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20.8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51 2993,'0'0'9429,"27"-37"-9317,13 30-48,10 4-64,0-1 0,0 4-144,-13 0-817,-7 7-880,-20 13-1616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21.2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 8388,'0'0'2033,"204"-10"-2033,-131 10-128,-6-3-1521,-10 3-4242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25.4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1 100 1905,'0'0'2932,"3"-7"-2345,13-19 40,-12 19 344,-4-3 232,1-20-384,45 31-329,-27 0-461,0 0 1,0-1-1,0-1 0,0-1 0,0-1 0,-1-1 0,22-6 0,-36 7-53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26.4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16 4770,'0'0'4592,"-1"-4"-4456,-3-7 45,6 33 107,1 0-277,16 176 363,21 159-28,-36-329-338,-4-21-23,1 1-1,0 0 0,1-1 1,0 1-1,0-1 1,4 10-1,-4-16-21,-1-1 36,-1 0 1,1-1 0,-1 1 0,1 0-1,-1-1 1,1 1 0,-1-1 0,1 1 0,-1-1-1,0 1 1,1-1 0,-1 1 0,0-1 0,1 1-1,-1-1 1,0 0 0,0 1 0,0-1 0,0 1-1,1-1 1,-1 0 0,0 1 0,0-1 0,0 1-1,0-1 1,-1 0 0,2-5-13,6-24-28,0 1 0,21-50 0,-28 78 38,0 0 0,1 0 1,-1-1-1,1 1 0,-1 0 0,1 0 0,-1 0 0,1 0 0,0 0 1,-1 0-1,1 0 0,0 0 0,0 0 0,0 0 0,0 0 0,0 0 1,0 1-1,0-1 0,0 0 0,0 1 0,0-1 0,0 1 1,0-1-1,1 1 0,-1-1 0,0 1 0,0 0 0,0 0 0,1 0 1,-1 0-1,0-1 0,0 2 0,1-1 0,-1 0 0,0 0 0,0 0 1,1 0-1,-1 1 0,0-1 0,2 2 0,1 0-16,0 0 1,0 1-1,-1 0 0,1 0 1,-1 0-1,0 0 0,0 0 0,0 1 1,4 5-1,13 21-75,1-1-1,36 38 1,-57-67 89,0 0-1,0 0 1,0 0-1,0 0 1,0 1 0,0-1-1,1 0 1,-1 0-1,0 0 1,0 0 0,0 0-1,0 1 1,0-1-1,0 0 1,0 0-1,0 0 1,1 0 0,-1 0-1,0 0 1,0 0-1,0 0 1,0 0 0,0 0-1,1 1 1,-1-1-1,0 0 1,0 0-1,0 0 1,0 0 0,1 0-1,-1 0 1,0 0-1,0 0 1,0 0 0,0 0-1,1 0 1,-1 0-1,0 0 1,0 0-1,0-1 1,0 1 0,0 0-1,1 0 1,-1 0-1,0 0 1,0 0 0,0 0-1,0 0 1,0 0-1,0 0 1,1-1-1,-1 1 1,0 0 0,0 0-1,0 0 1,0 0-1,0 0 1,0-1 0,0 1-1,0 0 1,0 0-1,1-13 75,-1 9-87,0-20 32,1-3 68,-2 1 0,0-1 0,-2 1 0,-6-30 0,6 47-36,-6-23 10,1-1 1,1-1-1,-3-57 1,37 140-6943,-1-16 3530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26.9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 27 704,'0'0'7793,"-1"-4"-7024,-4-14-247,3 13-183,0 8-375,1-2 59,-3 11-19,0 0-1,0 0 1,2 1-1,-1 0 1,1-1-1,0 17 1,1-8 11,-6 251 193,8-265-217,-1-1 1,1 1-1,0 0 0,0 0 1,1 0-1,0-1 0,0 1 1,1-1-1,0 0 0,0 1 1,0-1-1,8 9 0,-8-11-77,0 0-1,1-1 0,0 1 1,-1-1-1,1 0 0,1 0 1,-1 0-1,0-1 0,1 1 1,-1-1-1,1 0 0,0 0 1,0-1-1,0 0 0,0 1 1,0-2-1,9 2 0,-8-2-60,-1 1 0,0-1 0,1 0 0,-1-1 0,1 1 0,-1-1 0,1 0 0,-1-1 0,10-3 0,-13 3 131,1 0-1,0 1 1,-1-1-1,1-1 0,-1 1 1,0 0-1,0-1 1,0 1-1,0-1 0,0 1 1,0-1-1,-1 0 1,1 0-1,-1 0 0,0 0 1,0 0-1,1-6 1,1 0 26,-1 0 0,0 0 1,-1 0-1,0-1 0,0 1 1,-1 0-1,-2-19 0,1 25 9,1 0 0,-1 0 0,0-1 0,0 1-1,0 0 1,-1 0 0,1 0 0,-1 0-1,0 0 1,0 0 0,0 0 0,0 1-1,0-1 1,0 1 0,-1 0 0,1-1 0,-1 1-1,0 0 1,1 0 0,-1 1 0,0-1-1,0 1 1,0-1 0,-4 0 0,-5-1 58,0 1-1,0 0 1,0 1 0,0 0 0,-19 1-1,13 0-3,16 0-80,0 0 1,0 0-1,-1 0 0,1 1 0,0-1 0,0 0 0,0 1 0,0 0 0,-1-1 0,1 1 1,0 0-1,0 0 0,0 0 0,0 0 0,1 0 0,-1 1 0,0-1 0,0 1 0,1-1 1,-1 1-1,1 0 0,-1-1 0,1 1 0,0 0 0,-1 0 0,0 2 0,1-1-249,1-1-1,-1 0 1,1 1 0,-1-1-1,1 1 1,0-1-1,0 1 1,0-1-1,0 5 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27.2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4226,'0'0'2401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31.5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3506,'0'0'7171,"4"0"-7875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24.8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44 117 1088,'0'0'1108,"0"8"-449,0 36 1998,-1-49-2092,-2-63 1452,1 63-1815,2 5-197,-1-1 1,1 1 0,0 0-1,-1-1 1,1 1-1,0-1 1,-1 1-1,1-1 1,0 1 0,0-1-1,-1 1 1,1-1-1,0 1 1,0-1 0,0 1-1,0-1 1,0 1-1,-1-1 1,1 1-1,0-1 1,0 1 0,0-1-1,1 0 1,-1 1-1,0-1 1,0 0 0,0-53 47,-4 35-17,1 15 704,4 182-630,-3 216-1,-20-126-80,21-295 335,-1-1-462,1 0 0,3-30 0,2 41 99,1 0 0,1 1-1,0 0 1,1 0 0,0 0 0,1 1 0,1 0 0,1 1 0,0 0 0,1 0 0,14-14-1,-21 24-3,1 0 0,-1 0 0,1 0 0,0 0 0,8-3 0,-11 6-7,-1 0 0,1 0 0,-1 1 0,1-1 0,-1 1 0,1-1 0,-1 1 0,1 0 0,-1-1 0,1 1 1,-1 0-1,1 0 0,-1 0 0,1 0 0,0 1 0,-1-1 0,1 0 0,-1 1 0,1-1 0,-1 1 0,1-1 0,-1 1 0,0-1 0,1 1 0,-1 0 0,0 0 0,1 0 1,1 2-1,4 6-22,-1 0 1,0 1 0,0 0-1,-1 1 1,0-1 0,-1 1-1,5 17 1,-1-3 36,5 11 29,-1 2 1,-3 0-1,-1 0 0,-2 0 1,-1 1-1,-1 43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32.4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232 254 2657,'0'0'3090,"1"-7"-2885,1-29 1560,-2-52 0,-1 83-1745,-1 1 1,1-1-1,-1 1 0,0-1 1,0 1-1,0 0 1,-1 0-1,1 0 1,-1 0-1,0 0 1,-5-4-1,-2-3 5,-1 0 0,-17-12 0,24 20-34,-1 1 1,1-1-1,-1 1 0,0-1 1,0 1-1,0 1 1,0-1-1,0 1 0,-7-1 1,10 1-1,-1 1 0,0 0 1,1-1-1,-1 1 0,1 1 1,-1-1-1,1 0 0,-1 1 0,1-1 1,-1 1-1,1 0 0,-1-1 1,1 1-1,0 0 0,-1 1 1,1-1-1,0 0 0,0 1 0,0-1 1,0 1-1,-2 2 0,-1 3-2,0 1 0,0 0-1,1 0 1,0 0-1,0 0 1,1 1 0,0-1-1,1 1 1,0 0 0,-2 16-1,1 11 41,2 52 0,1-50 4,1-24-33,0-1 0,0 1 0,1-1 0,1 1 0,0-1 0,1 0 0,1 0 0,0 0 0,0 0 0,12 17 0,3 9 62,-1 0 0,15 45 0,-26-61-90,-2 0 0,-1 0 0,0 1 0,-2-1 0,1 37 0,-4-58 5,-1 0 0,1 1 0,-1-1 0,1 0 0,-1 0-1,0 0 1,0 1 0,0-1 0,0 0 0,0 0 0,0 0-1,-1 0 1,1 0 0,-1-1 0,-2 4 0,-32 24 44,20-18 51,12-7-41,0 0 5,0-1 1,1 0 0,-1 0-1,-1 0 1,1-1 0,0 1-1,0-1 1,-1 0 0,0 0-1,1 0 1,-1-1 0,0 0-1,-5 1 1,9-12 206,1-130 141,1 139-401,-1 1 0,0 0 0,0-1 0,0 1 0,1-1 0,-1 1 0,0 0 0,1-1-1,-1 1 1,0 0 0,1-1 0,-1 1 0,0 0 0,1 0 0,-1-1 0,0 1 0,1 0 0,-1 0 0,1 0 0,-1-1 0,1 1 0,-1 0-1,0 0 1,1 0 0,-1 0 0,1 0 0,-1 0 0,1 0 0,0 0 0,17 0-167,-14 0 88,55 0-2132,-28 0-880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34.0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1 174 592,'0'0'1873,"0"-23"1585,0 23-3454,0-13 252,0 1-1,1 0 1,3-18 0,-3 26-255,0 0 1,1 0 0,-1 0 0,1 0 0,0 1 0,0-1 0,0 0 0,1 1 0,-1 0 0,1-1 0,0 1 0,0 0 0,4-3 0,-1 1-51,-4 3 53,1-1-1,-1 1 0,1 0 1,0 0-1,0 0 0,0 0 1,0 0-1,0 1 0,0-1 1,1 1-1,-1 0 0,0 0 1,1 0-1,-1 1 1,7-2-1,-10 2 32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34.7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221 28 3362,'0'0'4327,"0"-5"-3690,0-13-154,0 18-472,0 0 0,0 0 0,0 0 0,0-1-1,0 1 1,0 0 0,0 0 0,0 0 0,0-1-1,0 1 1,-1 0 0,1 0 0,0 0 0,0-1 0,0 1-1,0 0 1,0 0 0,0 0 0,0 0 0,-1 0-1,1-1 1,0 1 0,0 0 0,0 0 0,0 0-1,0 0 1,-1 0 0,1 0 0,0-1 0,0 1 0,0 0-1,-1 0 1,1 0 0,0 0 0,0 0 0,0 0-1,-1 0 1,1 0 0,0 0 0,0 0 0,0 0-1,-1 0 1,1 0 0,0 0 0,0 0 0,0 0-1,-1 0 1,1 1 0,0-1 0,-2 0 59,0 0-59,0 1-1,0-1 1,-1 1-1,1 0 1,0 0-1,0 0 1,0 0-1,0 0 1,0 0 0,0 0-1,0 1 1,0-1-1,0 1 1,1-1-1,-1 1 1,0 0-1,1 0 1,0-1-1,-1 1 1,1 0-1,-1 3 1,-3 1 19,-15 27 115,1 0 0,1 1 0,2 1 0,-22 67 0,24-56-103,2 1-1,2 1 0,2-1 1,2 1-1,1 89 1,5-123-57,0 1 1,2-1-1,-1 0 1,2 0 0,-1 0-1,2 0 1,0-1 0,1 1-1,0-1 1,1 0-1,0 0 1,1-1 0,1 0-1,0 0 1,1-1 0,0 0-1,13 13 1,-10-13-445,0-1 0,0 0 0,1 0 0,0-1 0,1-1 1,0 0-1,0-1 0,21 7 0,6-3-3951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36.3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70 48 2753,'0'0'2697,"-1"-8"-2232,-8-31 2448,9 57-2563,-57 624 469,55-633 300,2-23-891,5-31-276,-2 34 44,1 1 1,1 0-1,0-1 1,0 2-1,1-1 1,0 0-1,1 1 1,0 0-1,0 1 1,13-11-1,-16 14-9,1 1 0,0 0-1,0 0 1,0 0 0,1 1-1,-1 0 1,1 0 0,-1 1 0,1-1-1,0 1 1,0 0 0,0 1 0,0-1-1,1 1 1,-1 0 0,0 1-1,1 0 1,-1 0 0,0 0 0,10 2-1,-15-1 7,1-1 0,-1 1 0,1 0 0,-1 0 0,1 0 0,-1 0 0,0 0 0,1 0 0,-1 0 0,0 1 0,0-1 0,0 0 0,0 1 0,0-1 0,0 1 0,0-1 0,-1 1 0,1-1 0,0 3 0,10 36-68,-9-29 61,4 26-56,-1 0 1,-2 0-1,-3 50 0,0-50-547,1-2-1283,8-12-1763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36.7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5378,'0'0'2306,"0"10"-2098,0 27 368,0 3-64,0 7-160,0 0-288,0-4-64,0-3-16,0-3-752,10-14-849,6-9-1904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37.0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4866,'0'0'5635,"3"60"-5603,1-6-32,-4-1 32,0 1-32,0-7-80,0-7-737,6-7-1680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37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 4482,'0'0'4818,"25"0"-4674,-7 0-112,-10-2-19,0 2-1,0-1 1,0 1 0,0 1-1,0-1 1,0 1 0,0 1-1,0 0 1,0 0 0,0 0-1,-1 1 1,1 0 0,-1 0 0,1 1-1,-1 0 1,-1 1 0,1-1-1,0 1 1,6 7 0,19 24 21,-3 0 1,-1 2-1,-2 1 0,-1 1 1,-2 2-1,-2 0 0,-2 1 1,25 82-1,-38-94-54,0 0 0,2 61 0,-10 61-42,0-127-185,-1 1 0,-1-1 1,-2 1-1,0-1 0,-2-1 1,-1 0-1,-1 0 0,-16 30 1,-5 5-2105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40.6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4 1873,'0'0'7128,"0"-3"-6930,0 6-203,0 63 271,-6 292 383,7-340-970,0 5-824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40.9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14 7363,'0'0'4707,"131"-13"-4675,-71 13-32,0 0-257,0 0-1840,-3 0-3169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43.9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95 3778,'0'0'5677,"0"-17"-5141,1-3-423,0 6-44,-1 1 0,-1-18 0,23 177-375,5 35 372,-22-113-18,4 101 32,-9-178-62,1 0-1,0 0 0,1 0 0,0 0 0,0 0 1,1 1-1,0-1 0,1 1 0,-1 0 1,8-12-1,-9 19-25,-1 0 1,0 0 0,0 0 0,0 1-1,1-1 1,-1 0 0,0 0-1,1 1 1,-1-1 0,1 1-1,-1-1 1,1 1 0,-1 0 0,1-1-1,-1 1 1,1 0 0,-1 0-1,4 0 1,28 5-164,-16 1 159,0 2 0,0 0-1,0 1 1,-1 0-1,-1 1 1,18 15 0,32 20-35,-55-39 0,-7-4-25,-1 0 1,0-1 0,1 1-1,-1-1 1,1 0-1,-1 1 1,1-1 0,0 0-1,-1-1 1,4 2 0,-6-2 70,1 0 1,-1 0-1,0 0 1,0 0-1,0 0 1,0 0-1,0 0 1,1 0-1,-1 0 1,0-1-1,0 1 1,0 0-1,0 0 1,0 0-1,0 0 1,1 0-1,-1 0 1,0 0-1,0 0 1,0 0-1,0-1 1,0 1-1,0 0 1,0 0-1,0 0 1,0 0-1,0 0 1,1 0-1,-1-1 1,0 1-1,0 0 1,0 0-1,0 0 1,0 0 0,0 0-1,0 0 1,0-1-1,0 1 1,0 0-1,0 0 1,0 0-1,0 0 1,0-1-1,1-18 225,0 0 0,-1-1 0,-1 1 1,0 0-1,-2 0 0,0-1 0,-1 2 0,-1-1 0,-9-22 0,9 29-82,-4-7-23,1 0 1,1 0 0,1 0-1,1-1 1,1 0 0,-3-30-1,7 48-415,12 23-2655,23 20 625,8 11-1035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7:58.50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14 7299,'0'0'1457,"74"-14"-8644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25.3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4530,'0'0'2193,"10"184"-2177,-10-144 0,0-6-16,0-8 16,0-6-16,0-3-64,7-7-304,3-10-1377,7 0-1488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44.4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136 155 1873,'0'0'5981,"8"-4"-5567,-3 2-338,-3 1-59,0 1-1,0-1 1,0 0-1,0 0 1,0 0-1,0 0 1,0 0-1,-1 0 1,1 0-1,0 0 0,-1-1 1,1 1-1,-1-1 1,0 1-1,1-1 1,-1 0-1,0 1 1,0-1-1,0 0 1,0 0-1,0 0 1,0 0-1,-1 0 1,2-3-1,-2 0 44,1-8 91,0 0-1,-1 0 1,0 0 0,-3-16 0,3 28-158,-1 0 1,1 0 0,0-1-1,-1 1 1,0 0-1,1 0 1,-1 0 0,1 0-1,-1 0 1,0 0-1,0 0 1,0 0 0,0 0-1,0 0 1,0 0-1,0 1 1,0-1 0,0 0-1,0 1 1,0-1-1,0 1 1,0-1 0,0 1-1,-1-1 1,-1 1-1,-33-2 73,24 2 0,11 2-96,0 0-1,1 0 1,-1 0 0,0 0-1,1 0 1,0 0 0,-1 1-1,1-1 1,0 0 0,0 0-1,0 0 1,0 0 0,1 4-1,-1-1-24,0 2 59,0 0 1,1 0 0,0 0-1,0 0 1,0 0-1,1 0 1,0 0-1,1 0 1,-1-1 0,1 1-1,0-1 1,1 0-1,4 6 1,13 21-11,9 12 149,42 82-1,-66-113-264,0 1 1,0 0-1,-1 0 0,-1 0 1,-1 1-1,0 0 0,-1-1 1,-1 1-1,0 0 0,-2 22 1,0-36 64,1 1 0,-1-1 0,0 1 0,1-1 0,-1 0 0,0 1 0,-1-1-1,1 0 1,0 0 0,-1 0 0,1 0 0,-1 0 0,1 0 0,-1 0 0,0-1 0,0 1 0,0 0 0,0-1 0,0 0 0,0 1 0,0-1 0,-1 0 0,1 0 0,0 0 0,-1 0 0,-3 0 0,-7 2 44,0-1 0,0 0 0,-24 0 0,28-2 65,-2 1-19,-1-1 0,1 0 0,0-1 0,0 0 0,0-1 0,0 0 0,-16-5 0,23 5 13,1 0 0,-1 0 1,1 0-1,-1 0 1,1 0-1,0-1 0,0 0 1,0 1-1,0-1 1,0 0-1,1-1 0,-1 1 1,1 0-1,0-1 0,0 1 1,0-1-1,0 1 1,1-1-1,-1 0 0,1 0 1,0 0-1,0 0 1,0-8-1,-1 1 87,1-1 1,1 1-1,0-1 0,0 1 0,1-1 1,3-11-1,-3 17-117,1 1 0,0 0 0,0 0 0,0 0-1,0 0 1,1 0 0,0 0 0,0 1 0,0-1 0,0 1 0,1 0 0,-1 0-1,1 0 1,8-6 0,2 1-31,0 1 0,1 0 0,0 1 0,0 0 0,32-8 0,84-13-2816,-118 26 2191,51-9-3682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44.7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 6515,'0'0'5218,"4"-17"-5570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46.2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97 214 480,'0'0'2324,"3"-2"-2140,-2 1-160,0 1-16,0-1 0,0 1-1,0-1 1,0 0 0,0 1-1,-1-1 1,1 0 0,0 1-1,0-1 1,-1 0 0,1 0-1,0 0 1,-1 1 0,1-1-1,-1 0 1,1-1 0,-11-22 5183,10 12-5311,1 6 141,-1 1 1,0-1 0,-1 1 0,1-1 0,-1 0 0,0 1 0,0 0 0,-1-1 0,-2-6 0,4 10-8,-1 1 0,1-1 0,-1 0 1,1 0-1,0 0 0,0 0 0,0 0 0,0 0 0,0 1 0,0-4 0,1-8-187,-1 13 261,0-10 58,0 10-127,-31-24-414,28 22 412,0-1 0,1 1 0,-1 0 0,0 0 0,-1 0 0,1 0 0,0 1 0,0-1 0,-1 1 0,1 0 0,-1 0 0,1 0 0,-5 0 0,-5-6-2280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0:49.5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364 116 816,'0'0'5912,"-2"-11"-5453,-3 3-368,-1 1 1,0 0-1,-1 0 0,0 1 0,-12-9 0,9 7-32,2 2-58,0 1 0,0 0 0,-1 0 0,0 1 0,0 0 0,0 0-1,0 1 1,0 0 0,-1 1 0,0 0 0,1 0 0,-1 1 0,0 1 0,0 0 0,1 0 0,-13 2 0,20-2-4,0 1-1,0 0 1,0 0-1,0 0 1,1 0 0,-1 0-1,1 0 1,-1 0 0,0 1-1,1-1 1,0 1 0,-1-1-1,1 1 1,0-1-1,0 1 1,0 0 0,0-1-1,0 1 1,0 0 0,0 0-1,0 2 1,-2 5-5,0 0 1,0 0-1,-1 13 1,1 4 51,1-1 1,1 1-1,3 40 1,-1-51-10,2 0-1,0 0 1,0-1 0,1 1 0,1-1 0,1 0-1,10 20 1,53 67 394,-5-9-232,-57-79-181,0 1-1,0 0 0,-1 0 0,-1 1 1,5 21-1,-6-14-11,0-1 1,-2 1-1,-1 1 1,-1-1 0,0 0-1,-6 28 1,5-44 0,-1 1 0,0-1 0,0 1 0,-1-1 0,0 0-1,0 0 1,0 0 0,-1 0 0,0-1 0,0 0 0,0 1 0,-1-1 0,0-1 0,0 1 0,0-1 0,0 0 0,-1 0 0,0 0 0,1-1 0,-12 5 0,2-2 10,0-1 0,-1-1 0,1 0 0,-1-1 0,0 0 0,0-2 0,-25 1 0,39-2-3,-1 0 0,0 0 0,0 0 1,1 0-1,-1 0 0,0-1 0,0 0 1,1 1-1,-1-1 0,1 0 0,-1 0 0,0 0 1,1 0-1,-3-2 0,3 1 2,1-1-1,-1 1 1,0 0-1,1 0 1,0-1 0,-1 1-1,1-1 1,0 1-1,0-1 1,1 0-1,-1 1 1,0-1 0,1 0-1,-1-3 1,-1-19 200,1-1 0,3-48 1,-1 71-212,-1 1 1,1 0-1,-1 0 0,1-1 1,0 1-1,0 0 1,0 0-1,0 0 1,0 0-1,0 0 0,1 0 1,-1 0-1,0 1 1,1-1-1,0 0 1,-1 1-1,1-1 0,0 1 1,0 0-1,0-1 1,0 1-1,0 0 1,0 0-1,0 0 0,1 1 1,-1-1-1,0 0 1,0 1-1,4-1 1,8-1-163,1 0 1,-1 1 0,24 1 0,-21 1-238,-12-2 178,0 2 0,-1-1 0,1 0 0,-1 1 1,1 0-1,-1 0 0,1 0 0,-1 1 0,0-1 0,1 1 0,5 4 0,20 15-2404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08.9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291 1 96,'0'0'7478,"-2"0"-7400,-9 0-63,4 0-15,1 0 0,0 0 0,0 0-1,-1 1 1,-5 2 0,9-3-9,1 1 0,-1 0 0,1 1 0,-1-1 0,1 0 0,0 1 0,0-1 0,0 1 0,0 0 0,0 0 0,0-1 0,0 1 0,0 1 0,1-1 0,-1 0 0,-1 3 0,-6 16-8,0 1 0,1 0 1,1 1-1,1 0 0,1 0 1,-2 31-1,-9 34 64,-27 50 23,0 2 77,33-88 51,-3 85 1,10-89-180,-4-9-5,4-29-14,2-1-1,-1 0 1,1 11 0,-3 120 157,5-138-151,0 0-1,-1-1 1,1 1-1,0 0 1,0-1-1,0 1 1,0-1-1,0 1 1,1-1-1,-1 0 1,0 1-1,1-1 1,-1 0-1,1 0 1,-1 0-1,1 0 1,-1 0-1,4 1 1,33 15 122,-5-4 50,-33-13-223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09.9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 0 1617,'0'1'6682,"0"17"-6831,0 77 138,1 43 41,-25 220-1,22-345-22,1-7-4,1 0 0,-1-1 0,-1 1-1,1-1 1,-1 0 0,-3 8 0,5-71 1851,0 42-1849,1 1 0,1-1 0,1 1 0,0-1 0,1 1 0,0 0 0,1 1 0,1-1 0,1 1 0,0 0 0,0 0 0,1 1 0,12-14 0,-16 23-16,0 1 1,0-1 0,0 1 0,0 0 0,0 0 0,1 1-1,-1-1 1,1 1 0,0 0 0,0 0 0,-1 1 0,1 0 0,7-2-1,-9 3 1,1-1 0,0 0 0,-1 1 0,1 0 1,0 0-1,-1 0 0,1 0 0,0 1 0,-1-1 0,1 1 0,-1 0 0,1 0 0,-1 0 0,1 1 0,-1-1 0,0 1 0,0 0 0,1 0 0,3 3 0,-1 2-6,0 1 0,0 0-1,0 0 1,-1 1 0,0 0 0,-1 0 0,0 0-1,-1 0 1,1 0 0,-2 1 0,1-1-1,1 21 1,-1 8 31,-1-1 0,-4 40 0,1-61-17,0-1-33,-1 0 1,0 0-1,-1 0 0,0 0 1,-2-1-1,-5 16 0,3-20-1851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10.2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 3298,'0'0'4180,"0"-6"-3422,0 4-428,0 4-193,0 399-471,2-383-1760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10.7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20 3714,'0'0'2814,"-2"-3"-2779,2 3-21,0 0 0,0-1-1,-1 1 1,1 0 0,0-1 0,0 1 0,0-1-1,-1 1 1,1-1 0,0 1 0,0 0 0,0-1 0,0 1-1,0-1 1,0 1 0,0-1 0,0 1 0,0-1-1,0 1 1,0-1 0,0 1 0,0-1 0,0 1-1,0 0 1,1-1 0,-1 1 0,0-1 0,0 1 0,1 0-1,-1-1 1,0 1 0,0-1 0,1 1 0,0-1-1,20-1 487,-15 2-560,59 0 121,-63 1-65,0-1 0,0 1-1,1-1 1,-1 1 0,0 0-1,0 0 1,0 0-1,0 0 1,-1 0 0,1 0-1,0 0 1,0 1-1,-1-1 1,1 1 0,-1-1-1,1 1 1,-1 0-1,0-1 1,1 1 0,-1 0-1,0 0 1,0 0 0,0 0-1,-1 0 1,2 4-1,2 6-29,0 1 0,3 23 0,-4-12 35,-1 1 0,-3 43 0,0-62 5,1-1 0,-1 0 1,-1 0-1,1 0 0,-1 0 0,1 0 0,-2 0 0,1 0 0,-4 6 1,-30 37 73,6-10-49,21-28-21,8-8-7,-1-1-1,1 1 0,-1-1 1,1 1-1,0-1 1,0 1-1,0 0 0,0 0 1,0-1-1,0 1 1,0 0-1,1 0 0,-1 0 1,1 0-1,-1 3 0,1-4-1,1-1-1,0 1 0,-1-1 1,1 1-1,-1-1 0,1 1 1,-1-1-1,1 1 0,0-1 1,-1 0-1,1 1 0,0-1 1,-1 0-1,1 0 0,0 0 1,0 1-1,-1-1 0,1 0 1,0 0-1,0 0 0,-1 0 1,1 0-1,1-1 0,2 2 19,52 3-243,99-6 0,-110-3-3052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11.1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2593,'0'0'2633,"37"13"-2200,123 48-9,-141-52-393,-1 1 0,-1 0 0,0 1 0,0 1 1,-1 1-1,-1 0 0,0 1 0,25 31 0,-23-26-18,23 28 6,-2 1 0,-2 1 0,46 85 1,-65-101-16,-1 1 1,-2 0 0,-1 1 0,-2 1 0,-1 0-1,-2 0 1,4 43 0,-8-34 0,-5 76 0,0-102 4,-2 1 0,0-1 0,-1 0 0,-1 0-1,-1-1 1,-11 25 0,5-18-18,-2-2 0,0 1 1,-2-2-1,0 0 0,-2-1 0,0-1 0,-1 0 0,-1-2 1,-1 0-1,-1-1 0,0-1 0,-41 21 0,-20-1-1605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19.2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0 880,'0'0'184,"5"7"-157,19 34 3198,-23-38-2586,0 0-1,0 5 1,-1 34-647,-2-21 358,11 212 923,-1-1-569,-8-208-664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25.7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1 4322,'0'0'3956,"3"10"-3822,1 16 66,-2 0 1,-3 50-1,0-28-27,1 15-21,-13 110 0,9-141-528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19.5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 5491,'0'0'3217,"218"0"-3105,-148 0-64,-7 0-16,1 0 0,-11 0-32,-6 0-304,-7-3-1793,-10-10-2481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20.0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 3 5170,'0'0'4226,"0"-2"-3892,1 159-436,-3 228 286,-4-241-98,6-142 109,0-7-73,1-1-118,-1 1-1,1-1 1,0 0-1,1 0 1,0 1-1,0-1 0,0 1 1,0 0-1,1 0 1,0 0-1,0 0 1,0 0-1,1 0 1,-1 1-1,1-1 0,0 1 1,1 0-1,-1 1 1,1-1-1,-1 1 1,7-4-1,-1 1-15,0 1 0,0 0 0,0 0 0,1 1 0,-1 1 0,1 0 0,0 0 0,0 1 0,0 0 0,18 0 0,-23 2 4,-1-1 1,0 2-1,0-1 0,0 1 0,0-1 0,0 2 0,0-1 0,0 0 1,0 1-1,0 0 0,5 3 0,-7-3 5,-1 0 0,0 0 0,0 0 0,0 1 0,0-1 0,0 1 0,0-1 0,0 1 0,-1 0 0,0-1 0,1 1 0,-1 0 0,0 0 0,0 0 0,-1 0 0,1 0 0,-1 0 0,1 0 0,-1 0 0,0 4 0,0-4 0,-1 49-83,1-48 76,-1-1 0,0 1 0,0 0 0,0 0 0,-1-1 0,1 1 0,-1-1 0,0 1 1,0-1-1,0 0 0,-4 5 0,-3 0-33,1 0 0,-1-1 0,0 0 1,0-1-1,-1 0 0,0-1 0,0 0 1,-1 0-1,1-1 0,-1 0 0,0-1 0,-18 3 1,5-2-469,-1-1 0,1-1 0,0-1 0,-46-5 0,69 4 371,-1 0-1,1 0 1,0 0-1,-1-1 1,1 1 0,0 0-1,-1-1 1,1 1-1,0-1 1,0 1 0,-1-1-1,1 0 1,0 0-1,0 1 1,-2-3 0,2 1-210,0 0 1,0 0 0,0 0 0,1 1 0,-1-2-1,0 1 1,1 0 0,0 0 0,-1-3-1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20.3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4466,'0'0'4322,"0"157"-3778,0-107-256,4 0-208,-1-3 32,0 0-47,1-4-65,-1-13-753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21.7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50 400,'0'0'9797,"117"-20"-9765,-70 17 32,0 0-16,-7-7-48,-3 3-16,-14 0-721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22.0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61 8820,'0'0'2913,"224"-27"-2913,-144 17-16,0 0-1168,-13-3-3298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25.0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0 304,'0'0'1054,"5"0"-971,17 0 4738,-22 28-4539,0-27-275,0 1-1,1 0 1,-1-1-1,1 1 0,-1-1 1,1 1-1,-1-1 1,1 1-1,0-1 0,0 1 1,0-1-1,0 0 1,0 1-1,0-1 0,0 0 1,0 0-1,0 0 1,1 0-1,-1 0 0,0 0 1,1 0-1,-1 0 1,1 0-1,1 0 0,6 3 91,0-1-1,19 5 0,-20-6-24,39 9 245,1-2 1,73 4 0,100-9-247,-204-4-71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1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290 98 4578,'-1'-3'6689,"-2"-14"-6425,3 15-260,-3-6-4,-1 0 0,1 0 0,-1 1 0,-9-13 1,12 18-8,-1 0 1,0 0 0,0 0 0,0 0 0,0 1 0,0-1 0,0 1 0,-1-1-1,1 1 1,0 0 0,-1 0 0,1 0 0,-1 0 0,1 0 0,-1 1 0,0-1 0,1 1-1,-1 0 1,-4-1 0,1 1-9,-1 0-1,1 0 1,0 0-1,-1 0 1,1 1-1,0 0 1,0 1-1,0-1 1,0 1-1,0 0 1,0 1 0,0 0-1,0 0 1,1 0-1,0 0 1,0 1-1,0 0 1,0 0-1,-6 6 1,1 3-2,0-1 1,1 2-1,1-1 0,0 1 1,1 1-1,1-1 1,0 1-1,1 0 0,0 1 1,1-1-1,1 1 1,0 0-1,2 0 0,-1 0 1,2 0-1,0 0 1,4 23-1,-3-34 11,0 0 0,1 0 0,-1 0 1,1-1-1,0 1 0,1 0 0,-1-1 0,1 0 0,0 1 1,0-1-1,0 0 0,1 0 0,-1-1 0,1 1 0,0-1 1,0 0-1,0 0 0,0 0 0,1 0 0,-1-1 0,1 0 1,5 2-1,5 2 4,-1-1 0,1 0-1,1-2 1,-1 0 0,31 3 0,-24-5-55,-1 0-1,1-1 1,-1-1-1,36-7 1,-51 7 31,1-1 1,-1 0 0,0-1-1,0 1 1,1-1 0,-2 0-1,1-1 1,0 1 0,-1-1 0,1 0-1,-1 0 1,0-1 0,0 0-1,-1 0 1,0 0 0,0 0-1,0-1 1,6-10 0,-6 5 23,-1 0 1,0 0-1,-1 0 0,0 0 1,-1 0-1,0 0 1,0 0-1,-1-1 1,-2-15-1,1 20-19,0-1 23,0 1 1,-1-1 0,0 1-1,0-1 1,-1 1 0,0 0-1,0 0 1,-1 0 0,0 0 0,0 1-1,0-1 1,-1 1 0,-8-9-1,6 8 9,-1 0-1,1 0 0,-2 0 0,1 1 0,0 0 0,-1 0 0,0 1 0,-1 0 0,-16-5 0,21 9-27,0-1-1,0 2 0,0-1 0,0 1 1,-7 0-1,5 0-49,7 0-7,-1 0 1,1 1-1,0-1 0,-1 1 1,1-1-1,0 0 0,-1 1 1,1-1-1,0 1 0,0-1 1,-1 0-1,1 1 0,0-1 1,0 1-1,0-1 0,0 1 1,0-1-1,0 1 0,0-1 1,-1 1-1,1-1 0,1 1 1,-1-1-1,0 1 0,0-1 1,0 1-1,0-1 0,0 1 1,0-1-1,0 1 0,1-1 1,-1 0-1,0 1 0,0-1 1,1 1-1,-1-1 1,0 1-1,1-1 0,-1 0 1,0 1-1,1-1 0,-1 0 1,0 1-1,1-1 0,0 0 1,27 4-3668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2.0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48 107 8052,'0'0'3497,"0"-4"-3430,0 3-69,0-1 0,0 1 1,0 0-1,0-1 0,0 1 0,1 0 0,-1-1 1,0 1-1,1 0 0,-1 0 0,1-1 0,-1 1 1,1 0-1,0 0 0,0 0 0,-1 0 0,1 0 1,0 0-1,0 0 0,0 0 0,0 0 0,0 0 1,0 0-1,1 0 0,-1 1 0,0-1 0,0 1 1,0-1-1,1 1 0,-1-1 0,0 1 0,1-1 1,-1 1-1,0 0 0,1 0 0,-1 0 0,0 0 1,1 0-1,1 0 0,-3 0-99,-83 0-804,86-14 983,2 9-50,-1 0 1,1-1 0,0 2-1,1-1 1,7-5 0,-10 8-305,1-1 1,-1 1-1,1 0 1,0 0 0,-1 0-1,1 0 1,0 1-1,1-1 1,-1 1 0,7-1-1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2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101 10 6643,'0'0'1643,"0"-7"-1784,0 5 106,-1 6-2,-36 162 245,16-75 228,-16 133 1,33-81-219,4-137-214,0-1 0,0 1-1,1-1 1,-1 0-1,1 1 1,0-1 0,1 0-1,0 0 1,0 0-1,0 0 1,0 0 0,3 5-1,-2-7-2,0 0-1,-1 0 1,1 0-1,1 0 1,-1-1 0,0 1-1,0-1 1,1 0-1,0 0 1,-1 0-1,1 0 1,0-1-1,0 1 1,0-1-1,0 0 1,4 1-1,2-1-35,-1 0 0,1 0 0,0 0 0,-1-1 0,1-1 0,0 0 0,-1 0 0,1-1 0,-1 0-1,0 0 1,1-1 0,-1-1 0,0 1 0,-1-2 0,1 1 0,-1-1 0,0 0 0,0-1 0,0 0 0,-1 0-1,0 0 1,0-1 0,0 0 0,-1-1 0,0 0 0,-1 1 0,1-2 0,-2 1 0,1-1 0,-1 1 0,0-1 0,3-16-1,-4 16 59,-2 1-1,1-1 0,-2 0 1,1 1-1,-1-1 0,-1-17 0,0 23 8,1 0-1,-1 0 0,0 0 0,0 0 0,0 0 0,0 1 0,-1-1 0,1 0 0,-1 0 0,1 1 0,-1-1 0,0 1 0,0 0 0,0-1 0,0 1 0,-1 0 0,1 0 0,-1 0 0,1 1 0,-1-1 0,-3-1 0,-5-1-14,0 1 0,0 0-1,0 1 1,-1 0-1,1 0 1,0 1-1,-1 1 1,1 0-1,-1 1 1,-13 2 0,21-2-78,0 0 0,0 0 0,1 0 0,-1 0 0,0 1 0,1 0 0,-1 0 0,1 0 0,-1 0 0,1 0 0,0 1 0,0-1 1,0 1-1,0 0 0,0 0 0,1 0 0,-1 1 0,1-1 0,0 0 0,0 1 0,0-1 0,1 1 0,-1 0 0,1 0 0,0-1 0,0 1 1,0 0-1,-1 8 0,1 20-3784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2.7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137 0 6051,'0'0'2001,"-13"60"-2225,-14-13 288,4 0 16,-4-7-48,7 0 16,6-3-48,4-4-16,7-9-1521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26.1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2161,'0'0'7379,"43"0"-7267,-13 0-48,1 0-16,-1 0 0,0 0-48,-4 0 0,5 0-64,-8 0-352,-6 0-1825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3.1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8420,'0'0'2417,"167"77"-2369,-113-34-16,-8 0 16,-2-2 16,-4 2-64,-3-10-240,-11-13-2946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4.94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94 94 2209,'0'0'4866,"1"-11"-4311,1-35-133,-2 45-399,0 0 1,0-1-1,1 1 0,-1 0 1,0 0-1,0 0 1,0-1-1,1 1 0,-1 0 1,1 0-1,-1 0 1,1 0-1,1-2 1,-1-2 934,-1 5-948,-11 12-18,1 0-1,0 0 0,1 1 1,0 0-1,1 0 0,1 1 1,0 0-1,1 1 0,0-1 1,1 1-1,1 0 0,0 0 1,1 1-1,1-1 0,0 17 1,1-12-10,1-5 0,0-1 0,4 22 0,-4-31 17,2 0 0,-1-1 0,0 1 0,1 0 0,0-1-1,0 1 1,1-1 0,-1 0 0,1 0 0,0 0-1,3 4 1,-2-3-3,0-1 0,1 0 0,-1 0 0,1-1-1,0 1 1,0-1 0,0 0 0,0 0 0,1-1-1,-1 1 1,1-1 0,10 2 0,-1-2-153,0 0 0,0-1-1,28-2 1,-39 1 120,0 0 0,0-1-1,0 0 1,1 0-1,-1 0 1,0 0 0,0-1-1,-1 1 1,1-1 0,0 0-1,0 0 1,-1 0 0,0-1-1,1 1 1,-1-1 0,0 0-1,0 0 1,0 0 0,-1 0-1,1-1 1,-1 1 0,1-1-1,-1 1 1,0-1 0,-1 0-1,1 0 1,-1 0 0,1 0-1,0-5 1,2-12 47,0 0 1,-2-1-1,0 0 1,-2-30-1,0 36 18,0 6 45,-1 0 0,0-1 0,-1 1 0,0 0 0,-1 0 0,1 0 0,-2 0 0,0 0 0,0 1 0,-1-1 0,0 1 0,-11-15 0,12 18-39,-1 1 1,0 0-1,0 0 1,0 0-1,0 0 1,-1 1-1,0-1 0,0 2 1,0-1-1,-1 1 1,1 0-1,-1 0 1,1 0-1,-1 1 1,0 0-1,0 1 0,0-1 1,0 1-1,-10 0 1,17 1-47,-1 0 1,1 0-1,0 0 1,-1 1-1,1-1 1,0 0-1,-1 0 1,1 0-1,0 0 1,-1 0-1,1 1 1,0-1-1,-1 0 1,1 0-1,0 1 1,0-1 0,-1 0-1,1 0 1,0 1-1,0-1 1,-1 0-1,1 1 1,0-1-1,0 0 1,0 0-1,0 1 1,0-1-1,-1 1 1,1-1-1,0 0 1,0 1-1,0-1 1,0 0-1,0 1 1,1 16-587,-1-13 253,3 23-2147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5.2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10421,'0'0'448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5.6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 1 9172,'0'0'608,"-1"40"-837,0-16 221,-20 273 115,-2 124 23,22-413-127,2 1 0,-1-1 0,1 0 0,0 1 0,1-1 0,0 0 0,0 0 0,1 0 0,0 0 0,0 0-1,5 7 1,-5-11-11,0 0 0,0 0 0,1 0 0,-1-1 0,1 0 0,0 1-1,0-1 1,0-1 0,0 1 0,0 0 0,0-1 0,1 0 0,-1 0-1,1 0 1,0-1 0,-1 0 0,1 0 0,0 0 0,0 0 0,5 0-1,-1-1-36,0 1-1,-1-1 0,1 0 1,0-1-1,-1 0 0,10-3 0,-13 3 30,-1-1 1,0 1-1,0-1 0,0 0 0,0-1 0,0 1 1,0-1-1,-1 0 0,1 0 0,-1 0 0,0 0 0,0 0 1,3-5-1,0 0 18,-1 0 0,0 0 1,0 0-1,-1-1 0,0 0 0,-1 0 1,0 0-1,0 0 0,1-15 1,0-5 125,-2-53 0,-2 80-119,0 0-2,0 0 0,0 0 0,-1 0 0,1 1 0,-1-1 0,0 0 0,1 0 0,-1 1 0,0-1 0,0 0 0,0 1 0,0-1 0,0 1 1,0-1-1,-1 1 0,1 0 0,0-1 0,-1 1 0,1 0 0,-1 0 0,1 0 0,-1 0 0,0 0 0,1 0 0,-1 1 0,0-1 0,0 0 0,1 1 0,-1 0 0,0-1 0,0 1 0,-2 0 0,-9-2-43,0 1-1,0 1 0,-19 1 1,27-1 14,3 0-55,1 0 1,-1 0-1,1 0 0,-1 1 0,1-1 1,-1 0-1,1 0 0,-1 1 0,1-1 1,-1 1-1,1-1 0,0 1 1,-1 0-1,1-1 0,0 1 0,0 0 1,-1 0-1,1 0 0,0 0 1,0 0-1,0 0 0,0 0 0,0 0 1,0 1-1,1-1 0,-1 0 0,0 1 1,0 1-1,-2 17-3327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5.9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1 2289,'0'0'5651,"0"16"-5819,-12 235 288,1 54 221,11-282-317,0-16-14,0-1 0,0 1 1,1 0-1,0-1 0,0 1 0,1-1 0,0 1 0,0-1 0,0 0 1,7 12-1,-7-15-6,1 1-1,-1-1 1,1 0 0,0 0 0,0-1 0,0 1-1,0 0 1,0-1 0,1 0 0,-1 0 0,1 0-1,0 0 1,-1 0 0,1-1 0,0 0 0,0 0 0,0 0-1,8 1 1,-3-1-9,0 0 0,0 0 1,1-1-1,-1 0 0,0-1 0,0 0 0,0 0 0,1-1 0,14-5 0,-19 4-12,0 1 0,0-1 0,-1 1 0,1-1 0,-1-1 0,1 1 0,-1-1 0,0 1 0,-1-1 0,1 0 0,-1-1 0,1 1 0,-1-1 0,-1 1 0,1-1 0,-1 0 0,4-8 0,-3 3 20,-1 0 0,1 1-1,-2-1 1,1 0 0,-1 0-1,-1 0 1,0 0 0,-1-11-1,1 20 6,0 0 0,-1 0 0,1 0 0,0 0 0,0 0 0,-1 0 1,1 0-1,-1 0 0,1 0 0,-1 0 0,0 0 0,1 0 0,-1 0 0,0 0 0,1 1 0,-1-1 0,0 0 0,0 0 0,0 1 0,0-1 0,0 0 0,-1 0 0,-1 0 4,-1-1 1,1 1 0,-1 0-1,0 0 1,1 0-1,-9 0 1,-1 1-18,-1 0 0,1 0 1,-16 4-1,23-3-85,1 0-1,0 1 1,-1-1 0,1 1-1,0 1 1,0-1 0,0 1-1,0-1 1,1 1 0,-1 1-1,1-1 1,-1 1 0,1 0-1,0 0 1,1 0 0,-1 0 0,1 1-1,0-1 1,0 1 0,0 0-1,0 0 1,1 0 0,0 0-1,0 0 1,1 1 0,-3 10-1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6.2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288 1 9204,'0'0'1057,"171"110"-1233,-134-10 160,-21 27 0,-16 17 0,0 3 16,-50-10 0,-27-17 0,-26-23-48,-28-17-1265,-19-23-3073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7.2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502 7 2897,'0'-6'4610,"-18"5"-4552,-12 1-15,-1 1 0,-32 5 0,52-4-48,1 1 1,0-1-1,0 1 1,0 1-1,0 0 0,1 1 1,-1 0-1,1 0 1,0 1-1,-8 6 1,4 0-7,0-1 0,1 2 0,1 0 0,0 0 0,1 1 0,0 0 0,1 0 0,0 1 0,2 1 0,-1-1 0,2 1 0,0 1 0,1-1 0,1 1 0,1 0 0,-4 33 0,1 38-2,4-42 26,-2 1-1,-2-2 1,-20 80-1,-23 22 116,46-132-24,1 1-1,0-1 1,2 0 0,0 0-1,0 1 1,4 20 0,0-19-46,0 0 1,1-1-1,1 1 0,12 23 1,7 23 20,-7-11-15,45 91 0,-62-140-59,1 1 0,0-1 0,0 0-1,0-1 1,1 1 0,-1 0 0,1-1 0,-1 1 0,1-1 0,0 0 0,0 0 0,0 0 0,0 0 0,1 0 0,3 1 0,0-1-125,0 0 1,0-1-1,0 0 1,1 0-1,-1 0 1,9-1-1,23 0-2767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8.2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 10 3954,'0'0'7870,"0"-3"-7320,0-4-85,0 30-576,-1 70-276,4 140 831,-1-208-818,2 1 0,0-1 0,2 1 0,1-1 0,0-1 0,21 44 0,-4-31-3022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48.6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 5410,'0'0'4579,"234"-13"-4515,-127 36-128,13-9-97,-3-11-3632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0.5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234 4 3426,'0'0'3334,"-21"-3"-2309,19 3-1018,0 1 1,-1 0-1,1-1 1,0 1-1,0 0 0,0 0 1,0 0-1,0 0 1,0 0-1,0 1 1,0-1-1,0 1 0,1-1 1,-1 1-1,0-1 1,1 1-1,-1 0 1,1 0-1,0 0 0,0 0 1,0 0-1,-1 2 1,-5 7 8,-18 26 11,2 1 0,1 1 0,-29 77 0,41-88-11,1 1 1,2 0-1,1 0 0,1 1 0,2-1 0,0 56 0,3-82-19,0 1 1,0-1-1,1 0 1,-1 1-1,1-1 0,0 0 1,0 0-1,0 0 1,1 0-1,-1 0 0,1 0 1,-1 0-1,1 0 1,0 0-1,0-1 0,0 1 1,1-1-1,-1 1 1,1-1-1,-1 0 0,1 0 1,0 0-1,-1 0 0,1-1 1,0 1-1,0-1 1,1 0-1,-1 0 0,0 0 1,4 1-1,8 1 38,1-1 0,-1-1 0,1 0 0,0-1-1,19-2 1,-31 1-31,1 1 1,-1-1-1,0 1 0,1-2 0,-1 1 0,0 0 0,0-1 1,0 1-1,0-1 0,0 0 0,-1-1 0,1 1 0,-1-1 1,1 1-1,-1-1 0,0 0 0,0 0 0,0-1 1,0 1-1,-1-1 0,1 1 0,-1-1 0,0 0 0,0 0 1,0 1-1,-1-2 0,1 1 0,-1 0 0,1-6 1,1-7-40,-1 0 0,-1 0 0,0-27 0,-2 22 4,0-2 2,-1-1-1,-1 1 1,-1 0 0,-1 0 0,-2 0-1,-11-29 1,6 22 243,-2 1 0,-2 1 0,0 0-1,-25-32 1,61 85-1576,24 23 0,-5-13-1724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26.51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7 1889,'0'0'8052,"127"0"-7956,-74 0-96,1 0-112,-1 0-1089,-9-7-3329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0.9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10229,'0'0'320,"60"4"-5154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1.2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138 240 5442,'0'0'3447,"0"-33"-3148,0-100-211,0 124-84,1-1-1,-2 0 1,1 1 0,-4-16-1,3 24-5,1 0 0,-1 1 1,1-1-1,-1 0 0,0 1 0,1-1 0,-1 0 0,0 1 0,1-1 1,-1 1-1,0-1 0,0 1 0,0 0 0,0-1 0,1 1 0,-1 0 1,0-1-1,0 1 0,0 0 0,0 0 0,0 0 0,0 0 0,0 0 1,1 0-1,-1 0 0,0 0 0,0 0 0,0 1 0,-1-1 0,-6 0-13,4 0 4,0 0 1,1 0-1,-1 0 1,1 0 0,-1 1-1,1 0 1,-1-1-1,1 1 1,-1 0-1,1 1 1,-1-1-1,-4 4 1,6-3 4,-1 0 0,1 1 0,0 0 0,0 0 0,0-1 0,0 1 0,0 0 1,1 1-1,-1-1 0,1 0 0,0 0 0,0 1 0,-1 5 0,-3 20-21,1-1 0,2 1-1,3 56 1,-1-75 29,1 3-1,0-1 0,1 0 0,0 1-1,1-1 1,0 0 0,1-1-1,0 1 1,1-1 0,1 1-1,0-1 1,11 16 0,7 4 20,1-2 0,40 37-1,15 16-8,-80-81-13,14 18 22,-14-19-26,0 1 1,1-1 0,-1 0-1,0 1 1,0-1-1,1 1 1,-1-1-1,0 1 1,0-1 0,0 1-1,0-1 1,0 1-1,1-1 1,-1 1 0,0-1-1,0 1 1,0-1-1,0 1 1,-1-1 0,1 1-1,0-1 1,0 1-1,0-1 1,0 1 0,0-1-1,-1 1 1,1-1-1,0 0 1,0 1 0,-1-1-1,1 1 1,0-1-1,-1 0 1,1 1 0,0-1-1,-1 0 1,1 1-1,0-1 1,-1 0 0,1 1-1,-1-1 1,-9 2-33,1 0 0,-1 0-1,0-1 1,1-1 0,-12 0 0,4 0 30,-97 1-51,111-1 62,-1 0 1,1 0-1,-1 0 1,1 0-1,-1-1 1,1 1-1,0-1 1,-1 0-1,1 0 1,0 0-1,-1-1 1,1 1-1,0-1 1,0 0-1,-3-2 1,4 2 5,1 0 1,-1-1 0,0 1-1,1-1 1,0 1 0,-1-1-1,1 0 1,0 1 0,0-1-1,0 0 1,1 0 0,-1 0-1,1 0 1,0 1 0,0-1-1,0 0 1,0 0 0,0-4-1,1 3-10,0 0 0,-1 1 0,1-1 0,0 1 0,1-1 0,-1 1 0,1 0 0,-1 0 0,1-1 0,0 1 0,0 0 0,0 1 0,1-1 0,-1 0 0,1 0 0,-1 1-1,1 0 1,0-1 0,4-1 0,8-5-4,-1 1-1,32-13 1,-42 20 5,52-19-424,110-23-1,-112 31-826,38-11-2384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1.5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264 0 8452,'0'0'2161,"-10"64"-2497,-16-17 432,-8 3-96,7-7 80,-3 1 0,0-11-80,7-6-544,-4-14-1826</inkml:trace>
  <inkml:trace contextRef="#ctx0" brushRef="#br0" timeOffset="1">0 34 6531,'0'0'2561,"221"164"-2545,-161-108 64,0-5-80,0-8-80,-6-10-2321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3.7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175 91 3474,'0'0'3871,"-1"-13"-3218,-6 13-649,1 0 0,-1 0 1,1 1-1,-1 0 0,1 0 0,0 0 0,0 1 0,-1 0 0,1 1 0,0-1 0,0 1 0,1 0 0,-1 0 0,1 1 0,0 0 0,-1 0 0,2 0 0,-1 1 0,0-1 1,1 1-1,0 0 0,-6 10 0,4-4-13,0 0-1,1 1 1,1 0 0,0 0 0,0 0 0,1 1 0,1-1 0,0 1 0,0 0 0,1 0-1,2 21 1,-1-29 7,0 0 0,1 0 1,0 0-1,0 0 0,0 0 0,0-1 0,1 1 0,0 0 0,0-1 0,0 1 0,0-1 0,1 1 0,-1-1 0,1 0 0,0 0 0,1-1 1,-1 1-1,1 0 0,-1-1 0,1 0 0,0 0 0,0 0 0,1-1 0,-1 1 0,1-1 0,-1 0 0,9 3 0,3 0-30,0-1-1,1 0 1,0-1-1,-1-1 0,1-1 1,0 0-1,18-2 1,-32 1 26,0 0 1,0-1 0,0 1 0,0-1-1,-1 1 1,1-1 0,0 0 0,0 0 0,-1 0-1,1-1 1,-1 1 0,1-1 0,-1 1 0,1-1-1,-1 0 1,3-4 0,-1 3-3,-2-1 1,1 0-1,0-1 1,-1 1-1,0 0 0,0-1 1,0 0-1,0 1 1,1-7-1,0-11-14,0 1 0,-1-1 0,-2-37 0,-1 34 18,0 13 34,0-1-1,-1 1 0,0-1 1,-1 1-1,-1 0 0,0 0 1,0 0-1,-1 1 1,-1 0-1,0 0 0,0 0 1,-1 0-1,0 1 0,-1 0 1,-1 1-1,1 0 0,-1 0 1,-15-10-1,23 18-32,0 0 1,0 0-1,0 0 1,0 1-1,-1-1 1,1 0-1,0 1 1,0-1-1,-1 1 0,1-1 1,-3 1-1,4 0-15,-1 0 0,1 0 1,0 0-1,-1 0 0,1 0 0,-1 0 0,1 0 0,0 0 0,-1 0 0,1 1 0,0-1 0,-1 0 0,1 0 0,0 0 0,0 1 0,-1-1 0,1 0 0,0 0 0,-1 1 1,1-1-1,0 0 0,0 1 0,0-1 0,-1 0 0,1 1 0,0-1 0,0 1 0,-1 2-186,0 0 0,1 0-1,0 1 1,0-1 0,0 0 0,0 0 0,1 6 0,4 24-2494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4.12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7 9380,'0'0'849,"-3"-6"-2210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4.5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57 7 7603,'0'0'1297,"0"4"-1425,-10 152 203,10-156-92,0 0 0,1 1 0,-1-1 0,0 0 0,0 1 0,0-1 0,0 0 1,0 1-1,0-1 0,0 0 0,0 1 0,0-1 0,0 0 0,-1 1 0,1-1 0,0 0 0,0 1 1,0-1-1,0 0 0,0 1 0,-1-1 0,1 0 0,0 0 0,0 1 0,0-1 0,-1 0 0,1 0 1,0 1-1,0-1 0,-1 0 0,1 0 0,0 0 0,-1 1 0,1-1 0,0 0 0,-1 0 1,1 0-1,0 0 0,-1 0 0,1 0 0,0 0 0,-1 0 0,1 0 0,0 0 0,-1 0 0,1 0 1,0 0-1,-1 0 0,1 0 0,0 0 0,-1 0 0,1 0 0,0 0 0,-1 0 0,1-1 0,0 1 1,0 0-1,-1 0 0,1 0 0,0-1 0,-1 1 0,1 0 0,0 0 0,0-1 0,-1 1 1,-2-5 6,0-1 0,0 0 0,0 1 0,1-1 0,0 0 1,0 0-1,-1-7 0,-7-47-61,8-1 1093,6 61-1169,12 2 158,-1 0 1,0 1-1,0 1 0,0 0 0,-1 1 0,19 9 1,34 11 56,-48-20-129,-1 0 1,1-1-1,0-1 0,0-1 0,0-1 1,0-1-1,30-3 0,-48 3 60,0-1 1,0 1-1,0-1 0,0 0 0,1 1 0,-1-1 0,0 0 0,0 0 0,-1 0 0,1 0 0,0 0 0,0 0 0,0 0 0,-1 0 0,1 0 0,0 0 0,-1 0 1,2-3-1,8-26 426,-6 19-58,-3 41-397,0 75-64,-8 256 257,3-244-291,4-113-65,0 0 0,0 0-1,0 0 1,1 0 0,-1 0 0,2 5-1,-1-8-90,0 1-1,0-1 0,0 1 0,0-1 0,1 0 1,4 5-1140,-2-4 1139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4.9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1 6003,'0'0'2961,"0"12"-3084,-2 131 74,1 131 221,1-268-170,0 1-1,1-1 1,0 1 0,0-1-1,1 0 1,0 0 0,0 1-1,0-1 1,1-1 0,0 1-1,4 7 1,-4-10-1,0 1 0,-1-1-1,2 0 1,-1 0 0,0 0-1,1 0 1,-1 0 0,1-1-1,0 1 1,0-1 0,0 0 0,0-1-1,0 1 1,0 0 0,0-1-1,7 1 1,-3 0-23,1-1 0,-1 0 1,0 0-1,0-1 0,0 0 0,1-1 0,-1 0 0,0 0 1,0 0-1,8-4 0,-12 4 10,0-1 0,0 0 0,0 0 0,0-1 0,-1 1 0,1-1 0,-1 0 0,1 0 0,-1 0 0,0 0 0,-1-1 0,1 1 0,0-1 0,-1 1 0,0-1 0,0 0 0,0 0 0,0 0 0,1-6 0,0-1 22,-1 1 0,0-1 0,0 1 0,-1-1 0,-1 0 0,0 0 0,-2-19 0,1 28 2,1 0 0,-1 0-1,1 1 1,-1-1 0,0 1 0,0-1-1,0 1 1,0-1 0,0 1 0,0-1 0,0 1-1,0 0 1,-1 0 0,1-1 0,0 1 0,-1 0-1,1 0 1,-1 1 0,0-1 0,1 0 0,-1 0-1,1 1 1,-1-1 0,0 1 0,0-1 0,1 1-1,-1 0 1,-3-1 0,-7 0-14,-1 0 0,-25 2 0,19 0 5,13-1 11,0 0 0,-1 0-1,1 1 1,-1 0 0,1 0 0,-11 4 0,15-5-85,1 1 0,-1 0 0,1 0 1,-1 0-1,1 0 0,-1 0 0,1 0 0,0 0 0,-1 0 1,1 0-1,0 1 0,0-1 0,0 1 0,0-1 0,0 1 1,0-1-1,1 1 0,-1-1 0,0 1 0,1 0 0,-1-1 1,1 1-1,0 0 0,-1 0 0,1-1 0,0 1 0,0 2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5.2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181 1 7796,'0'0'608,"233"187"-624,-186-73 16,-20 19-32,-27 4-16,-7 4 0,-60-21 48,-39-13 0,-35-34-176,-26-23-3394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6.1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505 109 1681,'0'0'3380,"0"-10"-3100,0 4-240,1-32 158,-1 35-154,0 0-1,0 0 1,-1 0 0,1 0 0,-1 0-1,0 0 1,0 0 0,0 0 0,0 0 0,-1 1-1,-2-5 1,3 6-26,-1-1-1,1 1 0,-1-1 1,0 1-1,0 0 1,0 0-1,0 0 0,0 0 1,0 0-1,0 0 1,0 1-1,0-1 1,0 1-1,0-1 0,-3 1 1,-37 0-93,24 1 42,10-1 36,0 1 0,1 0 0,-1 0-1,1 0 1,-1 1 0,1 1 0,0-1 0,-1 1 0,-10 6 0,6-2 23,0 1 0,1 0 1,0 1-1,-17 18 0,4 0 96,2 1 0,1 1 0,-21 36 0,22-30-25,2 0-1,1 1 1,2 1-1,2 1 1,1 0-1,1 0 1,3 1-1,1 1 1,2-1-1,-1 65 1,6-88-66,5 96 120,-4-99-140,2 0 0,-1 0 0,2 0 0,0 0 0,0-1 0,9 17 0,-6-16-32,0-1 0,1 0 0,1-1 0,0 0 1,0 0-1,1-1 0,1 0 0,-1 0 0,2-1 0,-1-1 1,1 0-1,0-1 0,1 0 0,0-1 0,16 6 0,-8-6-1077,37 6 0,-57-12 1067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8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68 54 4098,'0'0'6165,"-2"-9"-5671,-5-27-118,8 36-369,-1 0 1,0-1-1,0 1 0,0 0 1,0 0-1,0-1 0,0 1 0,0 0 1,0-1-1,0 1 0,0 0 0,0-1 1,0 1-1,0 0 0,0 0 1,-1-1-1,1 1 0,0 0 0,0-1 1,0 1-1,0 0 0,0 0 1,-1-1-1,1 1 0,0 0 0,0 0 1,-1 0-1,1-1 0,0 1 1,0 0-1,-1 0 0,1 0 0,0 0 1,0-1-1,-1 1 0,1 0 1,0 0-1,-4 6-55,4-6 57,-6 20-69,0 0 1,-4 36-1,2-10 65,-1 13-16,3-1 1,1 93-1,7-129-1240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28.9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10 2577,'0'0'4581,"3"-3"-4440,-1 1-126,4-3 170,-3 19-62,-3 45 147,3 157 273,0-172-504,2 0-1,21 82 1,-25-120-39,1 1 0,1-1 1,-1 0-1,1 1 0,1-1 1,3 6-1,-7-11 0,1-1 1,0 1-1,-1 0 0,1 0 1,0-1-1,-1 1 0,1 0 1,0-1-1,0 1 0,0-1 1,0 1-1,-1-1 0,1 0 1,0 1-1,0-1 0,0 0 1,0 1-1,0-1 0,0 0 1,1 0-1,0 0 4,-1-1 1,1 1-1,-1-1 0,0 1 0,1-1 1,-1 0-1,0 1 0,0-1 1,1 0-1,-1 0 0,0 0 0,0 0 1,0 0-1,0 0 0,0 0 0,0-1 1,-1 1-1,2-2 0,4-6 15,0 0-1,-1 0 1,0-1-1,0 0 0,-1 0 1,0 0-1,-1-1 1,0 1-1,-1-1 1,2-14-1,-4 25-22,1 0 1,-1 0-1,1 0 0,-1 0 1,1 0-1,-1 0 0,1 0 1,-1 0-1,1 0 0,-1 0 1,1 0-1,-1 0 0,1 0 0,-1 0 1,1 0-1,-1 1 0,1-1 1,-1 0-1,1 0 0,0 1 1,50 66-213,-45-61 165,1 0 0,-1 0 1,1-1-1,1 0 0,-1-1 0,1 0 1,0 0-1,0 0 0,0-1 1,0 0-1,1-1 0,-1 0 1,1 0-1,-1-1 0,1 0 1,0 0-1,-1-1 0,1 0 0,0-1 1,10-1-1,-16 1-4,0 0 0,-1 0 1,1 0-1,0 0 0,-1-1 0,1 1 0,-1-1 1,1 1-1,-1-1 0,0 0 0,0 0 0,0 0 1,0 0-1,0-1 0,0 1 0,0 0 0,-1-1 1,1 1-1,-1-1 0,1 1 0,-1-1 0,0 0 0,0 0 1,-1 0-1,1-2 0,2-10 19,-1 1 0,0-1 0,-2-26 0,0 31 55,0 5-21,-3-103 1015,1 94-683,0 0 0,-1-1 0,0 1 0,-1 0 0,-8-18 0,7 21-29,4 7-197,0 1 0,0 0 0,-1-1-1,1 1 1,-1 0 0,0 0 0,0 0-1,0 0 1,-3-3 0,4 7-304,1 1 1,-1-1-1,1 0 0,-1 1 0,1-1 1,0 1-1,0-1 0,0 1 0,0-1 1,0 1-1,0-1 0,0 1 0,0-1 1,1 3-1,9 25-2140,5 1-1566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8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61 10069,'0'0'1648,"264"-61"-1648,-157 61-32,-10 0-320,-13 0-2417,-24 0-5107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8.7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137 43 7652,'0'0'1875,"-1"-7"-1507,-5-22-344,6 29-27,0 0 0,0-1 0,0 1 0,0 0 0,0-1-1,0 1 1,0 0 0,0 0 0,-1-1 0,1 1 0,0 0 0,0 0 0,0 0-1,0-1 1,0 1 0,0 0 0,-1 0 0,1-1 0,0 1 0,0 0 0,0 0-1,-1 0 1,1 0 0,0-1 0,0 1 0,-1 0 0,1 0 0,0 0 0,0 0-1,-1 0 1,1 0 0,0 0 0,0 0 0,-1 0 0,1 0 0,0 0 0,0 0-1,-1 0 1,1 0 0,0 0 0,-1 0 0,1 0 0,0 0 0,0 0 0,-1 0-1,1 0 1,0 0 0,0 0 0,-1 1 0,1-1 0,0 0 0,0 0 0,0 0-1,-1 1 1,-9 11-142,-8 19 128,1 0 0,2 2 0,1 0-1,-16 56 1,26-76 25,1 0-1,1 0 0,-1 0 0,2 0 0,0 0 1,1 0-1,0 0 0,1 1 0,4 22 0,-4-33-5,1 1 0,-1-1-1,1 0 1,0 0-1,0 0 1,0 0 0,1 0-1,-1 0 1,1-1 0,-1 1-1,1-1 1,0 1-1,0-1 1,0 0 0,0 0-1,0-1 1,1 1-1,-1 0 1,0-1 0,1 0-1,0 0 1,5 1 0,9 1 14,-1-1 1,1 0 0,24-1 0,-38-1-15,3 0-4,-1 0 0,0-1 0,1 1 0,-1-1 0,0-1 1,1 1-1,-1-1 0,0 0 0,0 0 0,-1-1 0,1 0 0,6-4 0,-8 4 0,0 0 0,0-1 0,0 0 0,-1 0 0,0 0 0,1 0 0,-2 0 1,1 0-1,0-1 0,-1 1 0,0-1 0,0 0 0,0 0 0,-1 0 0,2-10 0,1-9 39,-2 0 1,-1 0-1,-1 0 0,-3-28 1,2 45-17,0-1 1,-1 1 0,0 0-1,0 0 1,-1-1-1,0 2 1,0-1 0,0 0-1,-1 1 1,0-1-1,0 1 1,-1 0 0,-5-6-1,6 8-22,0 0-1,-1 0 1,1 0-1,-1 1 1,0 0-1,0-1 1,-1 2-1,1-1 1,0 1 0,-1-1-1,0 2 1,1-1-1,-1 0 1,0 1-1,0 0 1,-10 0-1,15 1-9,1 0 0,-1 0 0,0 0 0,0 0-1,0 0 1,0 0 0,0 1 0,1-1 0,-1 0-1,0 0 1,0 1 0,0-1 0,0 0 0,1 1-1,-1-1 1,0 1 0,0-1 0,1 1 0,-1-1-1,0 1 1,1 0 0,-1-1 0,1 1 0,-1 0-1,1-1 1,-1 1 0,1 0 0,-1 0 0,1-1-1,-1 3 1,1 0-306,-1 1-1,1-1 1,0 1-1,0 0 1,0-1 0,1 8-1,5 16-3790</inkml:trace>
  <inkml:trace contextRef="#ctx0" brushRef="#br0" timeOffset="1">618 217 9204,'0'0'384,"33"3"-7619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9.1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8500,'0'0'2081,"0"9"-2159,1 10 84,1 0 0,0 1 0,2-1 0,0 0 0,1-1 0,11 26 0,-11-30 4,1-1-1,1 1 1,0-1 0,1 0-1,1-1 1,0 1 0,0-2 0,1 1-1,17 13 1,15 7-26,-21-16 16,-1 0 0,0 0 0,20 24 0,-35-34 1,0 0 0,0 1 0,-1-1 0,0 1 0,0 0 0,0 0-1,-1 1 1,0-1 0,-1 1 0,0-1 0,0 1 0,-1 0 0,1 0 0,-1 13 0,-1-16-3,0 0 1,0 1 0,-1-1-1,0 0 1,0 0 0,0 0 0,0 0-1,-1 0 1,0 0 0,0 0 0,0 0-1,0-1 1,-1 1 0,-4 5-1,2-5 0,0 0 0,0-1-1,-1 1 1,1-1-1,-1-1 1,0 1 0,0-1-1,0 0 1,0 0 0,-11 3-1,4-3-404,0 0 0,0 0 1,-1-2-1,1 1 0,-22-2 0,-13 0-4080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1:59.4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 9188,'0'0'2545,"251"-13"-2481,-121 13-64,7 10-16,-10-3-976,-23-7-4499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01.2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37 11493,'0'0'3970,"83"-27"-4226,-13 27 256,4-3-16,-4 0-640,-13-1-1185,-14 4-208,-23 0-608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01.5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3906,'0'0'5762,"220"27"-5505,-133-17-177,3 6-80,-3-2 0,-13-4-3010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03.4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 0 7491,'0'0'2447,"0"11"-2575,0 572 680,0-577-572,-1-4-21,1-1 0,0 1 0,0-1 0,0 1 1,0-1-1,0 1 0,0-1 0,0 1 0,0 0 0,1-1 1,-1 1-1,0-1 0,1 1 0,-1-1 0,1 0 0,0 1 0,0-1 1,-1 0-1,1 1 0,0-1 0,0 0 0,0 0 0,2 2 1,23-1-2583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03.7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10 7555,'0'0'2991,"6"-10"-2761,-5 11-234,-1-1 1,1 1 0,-1-1 0,1 1 0,-1-1 0,1 1 0,-1 0-1,1-1 1,-1 1 0,1-1 0,-1 1 0,0 0 0,0-1 0,1 1 0,-1 0-1,0-1 1,0 1 0,0 0 0,1 0 0,-1-1 0,0 1 0,0 0-1,0 0 1,0-1 0,-1 2 0,1 25-182,0-23 83,0-3 99,0-1 0,0 1 0,0-1 0,0 1 0,0-1-1,0 1 1,0-1 0,0 1 0,0-1 0,0 1 0,-1-1-1,1 0 1,0 1 0,0-1 0,-1 1 0,1-1 0,0 1-1,0-1 1,-1 0 0,1 1 0,0-1 0,-1 0 0,1 0-1,-1 1 1,1-1 0,0 0 0,-1 0 0,1 1 0,-1-1-1,1 0 1,-1 0 0,1 0 0,-1 0 0,1 0 0,0 1-1,-1-1 1,1 0 0,-1 0 0,1 0 0,-1 0 0,1-1-1,-1 1 1,1 0 0,-1 0 0,0 0 0,-3 0 52,3 0 194,0-10 289,1 9-533,0 1 1,0 0-1,0-1 0,0 1 0,0 0 1,0-1-1,0 1 0,0-1 0,0 1 0,0 0 1,0-1-1,0 1 0,0 0 0,0-1 0,0 1 1,1 0-1,-1-1 0,0 1 0,0 0 0,0 0 1,0-1-1,1 1 0,-1 0 0,0 0 0,0-1 1,1 1-1,-1 0 0,0 0 0,1-1 0,-1 1 1,0 0-1,0 0 0,1 0 0,0 0 0,64-4-1917,-21 1-2084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0.0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51 21 3650,'0'0'3329,"0"-3"-2942,0-14 1718,-5 25-2105,-4 13-27,1 2 1,1-1-1,1 1 0,0 0 1,2 0-1,1 0 0,1 0 1,2 35-1,0-58 115,2 0-48,43 1 20,0 1-1,0 3 1,-1 1-1,0 2 1,79 27-1,-115-33-60,-1 1 0,0 0 0,0 0 0,13 9 0,-19-10-7,1-1-1,0 1 1,-1 0 0,1-1 0,-1 1 0,1 0 0,-1 0 0,0 0 0,0 0 0,1 0-1,-2 1 1,1-1 0,0 0 0,0 0 0,-1 1 0,1-1 0,-1 0 0,0 1-1,0 4 1,1-3 9,-1 0-1,0 1 0,-1-1 1,1 0-1,-1 1 0,0-1 1,0 0-1,0 1 0,0-1 1,-1 0-1,0 0 0,1 0 1,-2 0-1,1-1 0,0 1 0,-1 0 1,0-1-1,1 0 0,-2 0 1,1 1-1,0-2 0,0 1 1,-1 0-1,-7 4 0,-9 4-165,0 0-1,0-2 0,-1 0 1,0-1-1,-1-1 0,0-1 1,0-1-1,0-1 0,-46 2 1,22-5-3125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0.4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34 9524,'0'0'1121,"70"-34"-1393,7 34 272,10 7-705,-7 3-2288,-6 7-1969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29.45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 3362,'0'-3'6638,"0"10"-6593,0 319-1852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0.7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138 82 6019,'0'0'2556,"-1"-11"-2138,-1-29 23,2 39-414,0 1 0,0-1 0,0 0 0,0 1 0,0-1 0,0 1 0,0-1 0,-1 1 0,1-1 0,0 0 0,0 1 0,-1-1 0,1 1 0,0-1 0,0 1 0,-1-1 0,1 1 0,-1 0 0,1-1 0,0 1 0,-1-1 0,1 1 0,-1 0 0,1-1 0,-1 1 0,1 0 0,-1-1 0,1 1 0,-1 0 0,0 0 0,1 0 0,-1 0 0,1-1 0,-1 1 0,1 0 0,-1 0 0,0 0 0,0 0 0,-19 6-96,14-1 58,1 0 0,0 0-1,0 0 1,0 0 0,1 1 0,-1 0 0,1 0-1,1 0 1,-1 0 0,-3 11 0,1-4 5,2 0-1,0 0 1,0 1 0,-2 24-1,4-26 7,1-1 0,1 1-1,0-1 1,1 1-1,3 17 1,-3-25-1,0 0-1,0 0 1,0-1-1,1 1 1,-1-1-1,1 1 1,0-1-1,0 1 1,1-1-1,-1 0 1,1 0-1,-1 0 1,1 0-1,0-1 1,0 1-1,0-1 1,0 0-1,1 1 1,4 1-1,2 0-25,1-1 0,-1 0 0,1-1 0,0 0 1,-1 0-1,1-2 0,0 1 0,14-2 0,-16 1-8,-7 0 28,1 0 0,-1 0 0,1 0 0,0 0 1,-1-1-1,1 1 0,-1-1 0,1 0 0,-1 1 0,1-1 0,-1 0 1,1-1-1,-1 1 0,0 0 0,0-1 0,0 1 0,0-1 0,0 0 0,0 0 1,0 0-1,0 1 0,-1-2 0,1 1 0,-1 0 0,1 0 0,-1 0 1,0-1-1,0 1 0,1-4 0,1-6 11,-1 1 0,0-1-1,-1 0 1,0 0 0,-1-15 0,0 19-3,-1-1 9,0 0-1,0 0 0,-1 0 0,-1 0 0,1 1 0,-1-1 0,-1 1 0,1-1 1,-2 1-1,1 0 0,-1 1 0,0-1 0,0 1 0,-1 0 0,0 0 0,-13-10 1,12 10-18,-1 0 1,-1 1 0,1 0-1,-1 0 1,0 1 0,-1 0-1,1 1 1,-1 0 0,0 1-1,0-1 1,0 2 0,0-1-1,0 2 1,-14-2 0,22 3-40,1 0 0,-1 0 1,1 0-1,-1 0 0,1 0 0,-1 0 1,1 0-1,-1 1 0,1-1 0,-1 1 1,1-1-1,0 1 0,-1-1 0,1 1 1,0 0-1,-1-1 0,1 1 0,0 0 1,0 0-1,-2 2 0,2-1-184,0 0 1,1 0-1,-1 0 0,0 0 0,1 0 0,-1 0 1,1 0-1,0 1 0,0-1 0,0 0 1,0 3-1,0 20-3691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1.2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116 11 8740,'0'0'2943,"0"-8"-3138,0 5 147,0 9-11,0 31-33,-3 147 11,0-136 119,-2 0 0,-11 46 1,15-91-39,-5 24 1,0 0 1,-2-1-1,-23 51 0,30-76-2,1 0 0,-1 1 0,0-1-1,1 0 1,-1 1 0,0-1 0,0 0 0,0 0 0,0 0 0,0 0 0,0 0 0,0 0-1,0 0 1,0 0 0,-3 1 0,4-2 6,-1 0-1,1 0 1,-1 0 0,1-1-1,0 1 1,-1 0 0,1 0 0,-1 0-1,1 0 1,-1-1 0,1 1-1,0 0 1,-1 0 0,1-1-1,0 1 1,-1 0 0,1-1-1,0 1 1,-1 0 0,1-1-1,0 1 1,-1 0 0,1-1 0,0 1-1,0-1 1,0 1 0,0-1-1,-1 1 1,1 0 0,0-1-1,-2-6 36,1 0 1,-1 0-1,1 1 0,0-12 0,0-6-3,-1-47 65,3 65-103,-1-1-1,1 0 0,0 1 0,0-1 1,1 1-1,0-1 0,5-10 0,-6 15-8,1 0-1,-1 0 1,1 0 0,-1 1-1,1-1 1,0 0-1,0 1 1,0 0-1,0-1 1,0 1-1,0 0 1,0 0-1,0 0 1,0 0-1,0 0 1,1 0-1,-1 1 1,0-1-1,4 0 1,6 0-44,0 1 0,21 1 0,-10 0 68,232 6-3072,-254-8 3059,0 1-1,0-1 1,0 1-1,0-1 0,0 0 1,0 1-1,0-1 0,0 0 1,-1 1-1,1-1 1,0 0-1,0 0 0,-1 0 1,1 0-1,-1 0 0,1 0 1,-1 0-1,1 0 1,-1 0-1,0 0 0,1 0 1,-1 0-1,0 0 0,0 0 1,0 0-1,1 0 1,-1-1-1,-1 0 0,3-42 633,-2 38-388,0-58 3962,0 87-3719,-1 51-707,0-4 243,2 0 0,17 113 1,-12-151-233,20 79 310,-22-98-1054,1 0 0,1-1 0,10 18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3.6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444 211 4834,'0'0'2345,"6"0"-2259,19 0 58,-23-1-90,-1 1 0,0 0 0,0-1 0,0 0 0,1 1 1,-1-1-1,0 0 0,0 1 0,0-1 0,0 0 0,0 0 1,0 0-1,-1 0 0,1 0 0,0 0 0,0 0 0,-1 0 0,1-1 1,0 1-1,-1 0 0,0 0 0,1 0 0,-1-1 0,1 1 0,-1 0 1,0-3-1,4-112 273,-4 108-318,0 6-10,0 0 1,0 0-1,0 0 0,-1-1 1,1 1-1,0 0 0,-1 0 1,0 0-1,1 0 0,-1 0 1,0 0-1,0 0 0,0 0 1,-1 0-1,1 0 0,0 1 1,-1-1-1,1 0 0,-1 1 1,1-1-1,-1 1 0,0 0 1,0 0-1,1-1 0,-1 1 1,0 0-1,0 0 0,0 1 1,-4-2-1,-4-1-16,-1 1-1,1 1 1,0 0-1,-1 1 1,-10 0 0,12 0 2,6 0 10,1 0-1,-1 0 0,1 0 1,0 1-1,-1-1 1,1 1-1,0 0 0,0-1 1,-1 1-1,1 0 1,0 0-1,0 0 0,0 1 1,0-1-1,0 0 1,0 1-1,-1 1 0,0 0-1,0 0 0,1 1-1,0-1 1,0 0 0,0 1-1,0 0 1,1-1-1,-1 1 1,0 6 0,-2 6-19,2 1 1,0 0 0,1 32 0,2-37 12,-1 1 8,0 1-1,1 0 1,1-1 0,1 1-1,0-1 1,0 0 0,2 0-1,-1 0 1,2 0 0,11 19-1,14 22 28,-13-27-15,-1 1-1,-2 1 0,-1 1 0,18 54 1,-24-33 32,-8-46-36,1-1 1,-1 0-1,-1 0 1,1 1-1,0-1 1,-1 0-1,0 0 1,0 0-1,0 0 1,-3 6-1,1-6-2,0 0 1,-1 0-1,1-1 1,-1 1-1,0-1 0,0 0 1,0 0-1,0 0 1,0 0-1,-1-1 0,0 0 1,1 0-1,-6 2 0,-5 1 19,0-1-1,0 0 0,-18 1 0,-89 0-4,112-5-14,1 0 3,0-1-1,0 0 0,0 0 1,0-1-1,0 0 1,0 0-1,0-1 1,1-1-1,-1 1 1,1-1-1,0-1 0,0 1 1,1-1-1,-1-1 1,1 0-1,0 0 1,1 0-1,-1-1 1,1 1-1,0-2 0,1 1 1,0 0-1,-6-13 1,7 13 16,1 0 0,0 0-1,0 0 1,1-1 0,0 1 0,0-1 0,1 1 0,-1-15 0,2 18-4,-1 1-1,2 0 1,-1-1 0,0 1 0,1 0-1,-1-1 1,1 1 0,0 0 0,0 0-1,0-1 1,1 1 0,-1 0 0,1 0-1,0 0 1,0 1 0,0-1 0,0 0 0,0 1-1,0-1 1,1 1 0,-1 0 0,4-3-1,5-1-23,1 1-1,-1 0 0,1 1 0,0 0 0,0 0 0,0 2 0,1-1 1,17 0-1,110 1-146,-84 3 139,1 1-593,-11 9-1621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4.0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238 26 4338,'0'0'3530,"-7"-4"-3480,-25-14-31,19 14-21,9 12-4,1-3 3,-34 90 249,-39 146-1,58-175-119,2 1 0,4 0 1,2 1-1,4 1 0,2-1 0,8 93 0,-3-152-168,1 0-1,-1 0 0,2 0 1,-1 0-1,1 0 1,1 0-1,0-1 1,0 0-1,0 0 0,1 0 1,0 0-1,1-1 1,0 1-1,0-1 0,0-1 1,1 1-1,0-1 1,0-1-1,1 1 0,-1-1 1,1 0-1,0-1 1,1 0-1,-1 0 0,1-1 1,0 0-1,0 0 1,15 1-1,45 0-3988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4.6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89 42 6051,'0'0'4290,"-2"-9"-4216,1 1-41,-5-17-150,6 25 115,0 0 0,0 0 0,0 0 0,0 1 0,0-1 0,0 0-1,0 0 1,0 0 0,-1 0 0,1 0 0,0 0 0,0 0 0,0 0-1,0 0 1,0 0 0,0 0 0,0 0 0,0 0 0,0 0 0,0 1-1,0-1 1,0 0 0,0 0 0,0 0 0,0 0 0,0 0 0,0 0 0,0 0-1,0 0 1,0 0 0,-1 0 0,1 0 0,0 0 0,0 0 0,0 0-1,0 0 1,0 0 0,0 0 0,0 0 0,0 0 0,0 0 0,0 0-1,0 0 1,0 0 0,0 0 0,-1 0 0,1 0 0,0 0 0,0 0-1,0 0 1,0 0 0,-1 22-109,-18 309 124,-22 1 62,41-329-75,-14 79 29,13-143 216,3 43-260,2 1-1,0-1 1,1 1-1,0 0 1,2 0-1,0 1 1,1 0-1,0 0 0,1 1 1,1 0-1,12-15 1,-18 25 6,0 1 0,1-1 0,0 1 0,-1 0 0,1 0 0,0 1 0,1-1 1,-1 1-1,1 0 0,-1 1 0,1-1 0,0 1 0,0 0 0,0 1 0,0-1 0,0 1 1,1 1-1,-1-1 0,0 1 0,9 0 0,-13 0 4,0 0 0,0 1-1,-1-1 1,1 0 0,0 1 0,0-1-1,0 1 1,-1 0 0,1-1 0,0 1-1,0 0 1,-1 0 0,1 0 0,-1 0 0,1 0-1,-1 1 1,0-1 0,1 0 0,-1 1-1,0-1 1,0 1 0,0-1 0,2 3 0,0 3-1,0 1 0,0-1 1,0 1-1,1 9 0,-2-12 0,6 32-12,-1 0-1,3 70 1,-10 79 95,-1-86-19,1-51-2238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5.0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 23 5923,'0'0'5085,"12"-3"-5045,8-2-22,0 1 0,0 0 0,38 0 0,-52 4-10,-5-1-12,0 1-1,0 0 1,0-1-1,0 1 1,0 0 0,0 0-1,0 0 1,0 0-1,0 0 1,0 0-1,0 0 1,1 0 0,-1 1-1,0-1 1,0 0-1,0 1 1,0-1-1,0 0 1,0 1 0,0-1-1,-1 1 1,1 0-1,0-1 1,0 1-1,0 0 1,0 0 0,-1-1-1,1 1 1,0 0-1,-1 0 1,1 1-1,2 14-28,-1 1-1,-1-1 0,-1 1 0,0-1 0,-3 21 1,1-27 20,0-2 1,0 1-1,0 0 1,-1 0-1,-1-1 1,0 1-1,0-1 1,0 0-1,-1 0 1,0-1-1,0 1 1,-1-1-1,0 0 1,-1-1-1,-6 7 1,-11 7-273,-1-2 0,0 0 0,-31 15 0,55-33 281,1 0 0,-1 1 0,1-1 0,-1 0 0,1 0 0,-1 0 0,1 1 0,0-1 0,-1 0 0,1 1 0,-1-1 0,1 0 0,0 1 0,-1-1 0,1 0 0,0 1 0,-1-1 0,1 0 0,0 1 0,0-1 0,-1 1 0,1-1 0,0 1 0,0-1 0,0 1 0,0-1 0,0 1 0,5 3-110,9-1 115,0 0 1,0-1 0,0-1 0,18 0-1,2 0 7,76 2-1676,-56-3-2136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5.4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146 6 9124,'0'0'1964,"6"-1"-1959,-5 1-7,9-2 2,-1 1-1,1 0 1,0 0-1,11 1 1,-18 0-4,0 1 0,0-1 0,0 1 0,0-1 0,0 1 1,0 0-1,-1 0 0,1 0 0,0 1 0,0-1 0,-1 0 0,1 1 1,-1 0-1,0 0 0,1 0 0,-1 0 0,0 0 0,0 0 0,0 1 1,2 2-1,-1 1-32,0 0 0,-1 0 0,1 0 0,-1 0 0,0 0 0,-1 1 0,0-1 0,1 8 0,-1 55-872,-1-66 854,-1 6-218,0-1 0,0 1 0,-1 0 0,0-1 1,-1 1-1,0-1 0,0 0 0,-1 0 0,0 0 0,0 0 1,-11 13-1,-4 3-1033,-1-1 0,-26 22 0,31-31 806,-42 35-41,36-31 1166,-30 29 1,49-45-513,0 1 1,0-1 0,1 1 0,-1-1 0,1 1-1,-1 0 1,1-1 0,-1 5 0,2-6-88,-1 0-1,1 0 1,0-1 0,0 1-1,0 0 1,0-1 0,0 1 0,0 0-1,0 0 1,0-1 0,0 1 0,0 0-1,0 0 1,0-1 0,1 1-1,-1 0 1,0-1 0,1 1 0,-1 0-1,0-1 1,1 1 0,-1 0 0,1-1-1,-1 1 1,1-1 0,-1 1-1,1-1 1,-1 1 0,1-1 0,-1 1-1,1-1 1,0 1 0,-1-1 0,1 0-1,0 0 1,-1 1 0,1-1-1,0 0 1,1 0 0,17 3 274,-1-1 1,1-1 0,34-2-1,-12 0-195,109 1-370,-76-3-1483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5.7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 10517,'0'0'798,"34"-1"-769,10-1-26,60 4-1,-92 0-6,0 1-1,0 0 1,0 0-1,0 1 1,-1 1-1,1 0 1,-1 0-1,-1 1 1,1 1-1,-1 0 0,0 0 1,15 15-1,-7-7-13,1 0 11,0 1 0,-2 1 1,1 1-1,-2 0 0,-1 1 0,0 1 1,-1 0-1,-2 1 0,0 1 0,-1 0 1,-1 0-1,-1 1 0,-1 0 0,-1 1 1,-1 0-1,3 27 0,-4-1 8,-1 0-1,-5 55 1,-1-77 6,-1 0 1,-1 0-1,-2-1 0,-1 0 0,-13 36 0,6-32 9,-1-1 0,-1-1 0,-2 0 0,-1-1 0,-27 31-1,3-11-817,-86 74-1,66-72-2486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6.1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 9156,'0'0'3122,"177"-13"-3106,-117 13 96,-7 0-112,-3 0-272,-16 6-1809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6.5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5811,'0'0'5778,"224"30"-5442,-113-30-304,-1 0-32,-6 0-1104,-18-3-4242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29.78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6915,'0'0'2209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228 155 4562,'0'0'3436,"1"-20"-3078,1-9-141,2-72 1970,-5 101-2183,1-1 1,-1 1 0,1-1-1,-1 1 1,0 0 0,1-1 0,-1 1-1,1 0 1,-1-1 0,0 1 0,1 0-1,-1 0 1,0 0 0,0-1-1,1 1 1,-1 0 0,0 0 0,1 0-1,-1 0 1,0 0 0,1 0 0,-1 1-1,0-1 1,0 0 0,-1 0-3,-5 1-12,1 0 1,-1 0 0,1 0-1,-1 1 1,1 0 0,-1 0-1,1 1 1,0-1 0,0 1-1,1 1 1,-1-1 0,1 1-1,-1 0 1,1 0 0,0 1-1,0 0 1,1-1 0,-7 10-1,-1 2-13,2 0 0,-1 1 1,2 0-1,0 0 0,-7 23 0,8-17 23,2 1 0,0 0 0,1 1 0,2-1 0,0 1 0,2 28 0,0-48-6,1 0 1,0 0 0,0 0-1,1 0 1,-1 0-1,1-1 1,0 1-1,1 0 1,-1 0 0,1-1-1,0 1 1,0-1-1,0 1 1,0-1-1,1 0 1,0 0 0,0 0-1,0 0 1,0-1-1,1 1 1,-1-1-1,1 0 1,0 0-1,0 0 1,0 0 0,0-1-1,7 4 1,1-1-25,-1-1 1,1 0 0,0-1-1,1 0 1,-1-1 0,16 1-1,6-1-349,35-3 1,-67 1 366,1-1 0,-1 1 1,1-1-1,-1 1 0,0-1 1,1 0-1,-1 1 0,0-1 1,0-1-1,0 1 0,0 0 1,0 0-1,0-1 0,0 1 1,0-1-1,0 1 0,-1-1 1,1 0-1,0 0 0,-1 0 1,0 0-1,1 0 0,-1 0 1,0 0-1,0 0 0,0-1 1,-1 1-1,1 0 0,0-1 1,0-2-1,1-9 37,0-1 1,-1 1-1,-1 0 0,-1-17 1,0 6-37,1 10 59,-2-1-1,0 0 0,0 1 1,-2 0-1,0-1 0,-10-25 1,-48-81 437,54 106-432,4 10-3,1-1 0,-1 1-1,0 1 1,-1-1 0,-6-7 0,10 12-138,3 10-995,9 21-985,13 12-1560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8.7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 71 9524,'0'0'2711,"-1"-5"-2714,-1 0 68,-3-5-426,3 25-826,2-13 957,0-2 223,0 0 0,0 0 0,-1 0 0,1 0 0,0 0 0,0 0 0,0 1 0,-1-1 0,1 0-1,0 0 1,0 0 0,-1 0 0,1 0 0,0 0 0,0 0 0,-1 0 0,1 0 0,0 0-1,0 0 1,-1 0 0,1 0 0,0 0 0,0 0 0,-1 0 0,1-1 0,0 1 0,0 0-1,0 0 1,-1 0 0,1 0 0,0 0 0,0-1 0,0 1 0,-1 0 0,1 0 0,0 0-1,0 0 1,0-1 0,0 1 0,0 0 0,-1 0 0,1-1 0,0 1 0,0 0 0,0 0-1,0 0 1,0-1 0,-1-13-658,1 10 354,0-18-2211,0-1-2205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9.1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188 265 9284,'0'0'1713,"2"-19"-1633,9-152-48,-11 168-36,0 0 0,0 0 1,0 1-1,0-1 0,-1 0 0,1 0 0,-1 0 0,1 0 0,-1 0 0,0 1 1,0-1-1,-1 0 0,1 1 0,-1-1 0,1 1 0,-1-1 0,0 1 1,1 0-1,-1 0 0,0 0 0,-1 0 0,1 0 0,0 0 0,-1 0 1,1 1-1,-1-1 0,1 1 0,-1 0 0,0 0 0,1 0 0,-1 0 1,0 0-1,0 0 0,0 1 0,0-1 0,1 1 0,-7 0 0,-8 0-40,9-1 20,0 1-1,1 1 1,-1-1 0,0 1 0,-13 3-1,19-3 19,-1 0 0,0 0 0,1 1 0,-1-1 0,1 1 1,0 0-1,-1-1 0,1 1 0,0 0 0,0 0 0,0 0 0,0 1 0,0-1 0,1 0 0,-1 1 0,1-1 0,0 1 0,-1 0 0,0 3 0,-1 6-6,0 0 0,1 0 0,0 1 0,1-1 0,1 1 0,0-1 0,0 0 0,2 1 0,-1-1 0,1 0 0,1 0 0,0 0 0,5 12 0,0-7 18,0 0 0,1-1 0,1-1 0,18 25 0,56 53 53,-2-1-15,-78-89-50,-1 1 1,0 0-1,0 0 0,-1 0 0,1 0 1,-1 0-1,0 0 0,0 1 0,-1-1 0,1 1 1,-1-1-1,0 1 0,0 0 0,0 0 0,-1-1 1,1 1-1,-1 5 0,-1-8 2,1-1-1,-1 1 1,0-1-1,1 0 1,-1 1-1,0-1 1,0 0 0,0 0-1,0 1 1,0-1-1,0 0 1,0 0-1,0 0 1,-1 0-1,1 0 1,0-1 0,0 1-1,-1 0 1,1-1-1,-1 1 1,1-1-1,-1 1 1,1-1-1,-1 1 1,1-1 0,-1 0-1,-2 0 1,-2 2-5,-13 2 19,0-1 1,-1 0 0,1-1-1,0-2 1,-1 0 0,-21-2-1,39 1-5,1 1 0,0 0 0,0-1 0,-1 1 0,1-1 0,0 1 0,0-1 0,-1 1 1,1-1-1,0 0 0,0 0 0,0 0 0,0 1 0,0-1 0,0 0 0,0 0 0,1 0 0,-1 0 0,0-1 0,0 1 0,1 0 0,-1 0 0,1 0 0,-1-1 0,1 1 0,-1-3 0,0-2 12,0 0 0,0-1 0,1 1 0,0-9 0,0 8 0,0 0-15,1 0-1,0 0 1,0 0 0,1 0 0,0 0 0,0 0-1,0 1 1,1-1 0,0 1 0,0 0 0,1 0-1,0 0 1,0 0 0,0 0 0,0 1-1,1 0 1,0 0 0,0 0 0,12-7 0,3-2-9,1 2 0,0 0 1,1 1-1,35-12 1,-13 8-845,89-17-1,-45 17-2314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9.5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 0 9989,'0'0'4866,"0"30"-5346,0 40 416,0 27 64,0 14 64,0-8-48,0-9-16,-7-14-321,0-20-2032,7-23-1136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2:19.9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224 411 6723,'0'0'712,"23"-31"-557,70-105-56,-89 130-85,0-1 1,0 0 0,-1 0-1,0-1 1,0 1-1,-1-1 1,0 1-1,0-1 1,-1 0 0,0 0-1,0 0 1,-1 0-1,-1-15 1,0 1 66,1 14-39,0 0 0,0 0-1,-1 0 1,0 0 0,-4-12-1,5 18-35,-1-1-1,0 1 1,0 0-1,0 0 1,0 0-1,-1 0 1,1 0-1,-1 1 1,1-1-1,-1 0 1,1 1-1,-1-1 1,0 1-1,0-1 1,0 1-1,0 0 1,0 0-1,0 0 1,0 0-1,0 0 1,0 0-1,-4 0 0,-9-1-6,1 0-1,-1 1 0,0 1 0,0 0 1,-24 4-1,35-4 0,0 1 1,1 0-1,-1 0 0,1 0 1,-1 0-1,1 1 1,0 0-1,-1-1 1,1 1-1,0 0 0,0 0 1,0 1-1,1-1 1,-1 1-1,-2 2 0,0 1-4,2-1-1,-1 1 0,1 0 0,0 0 0,0 0 0,0 0 0,-2 12 0,0 3-8,1 0-1,1 1 1,2 0 0,0 23-1,1-28 18,3 78 35,-1-83-24,0 1 0,0-1 0,2 1 0,-1-1 1,9 17-1,7 8 22,2-2-1,44 58 1,-35-53-4,30 52-1,-59-90-33,0 0 0,0 0 0,0 0 0,-1 0 0,1 0 0,0 0 0,-1 0 0,1 0 0,-1 0 0,0 0 0,0 0 0,0 0 0,0 0 0,0 3-1,0-4-9,-1 0-1,1 0 0,0 0 1,-1 1-1,0-1 0,1 0 0,-1 0 1,0 0-1,1 0 0,-1 0 0,0 0 1,0 0-1,0 0 0,0 0 1,0-1-1,0 1 0,-2 1 0,-3 1-42,-1-1 0,0 0 0,0 0 0,1 0 0,-1-1 0,-13 2 0,-152 2-359,118-6 472,49 1-19,-19-2 407,23 2-387,1-1 0,-1 1 0,0 0-1,1-1 1,-1 1 0,1 0-1,-1-1 1,1 1 0,-1-1-1,1 1 1,-1-1 0,1 1-1,-1-1 1,1 1 0,0-1-1,-1 1 1,1-1 0,0 0 0,0 1-1,-1-1 1,1 0 0,0 1-1,0-1 1,0 0 0,0 1-1,0-1 1,0 0 0,0 1-1,0-1 1,0 0 0,0 1-1,0-1 1,0 1 0,1-2 0,-1 0 4,0 1 0,1-1 0,-1 1 0,1 0 0,0-1 0,-1 1 0,1-1 0,0 1 0,0 0 0,0 0 0,0 0 0,0-1 0,0 1 0,0 0 0,2-1 0,18-12 141,1 0 0,45-18-1,-31 15-178,207-95 1,117-59-879,-165 67-1638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2.6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77 1505,'0'0'3543,"0"-11"-1465,-1 8-2060,1 0 0,-1 0 0,0 0 0,0 1 0,0-1 0,0 0 0,-1 0 1,1 1-1,-1-1 0,1 0 0,-1 1 0,0 0 0,0-1 0,0 1 0,0 0 0,-1 0 0,1 0 0,0 0 0,-5-2 0,2 2-15,-1 0-1,1 0 1,0 0 0,-1 0-1,0 1 1,1 0-1,-1 0 1,0 1-1,-8-1 1,9 1-4,0 0 0,1 0 0,-1 0 0,0 1 0,0 0 0,0 0 1,1 0-1,-1 0 0,0 1 0,1-1 0,-1 1 0,1 0 0,0 1 0,0-1 0,0 1 1,0 0-1,0 0 0,0 0 0,1 0 0,-6 7 0,-2 1 23,2 1-1,-1 0 1,2 0-1,-1 1 1,2 0 0,0 1-1,0-1 1,1 1-1,1 1 1,-6 25-1,6-14 23,0 0 0,3 1-1,0-1 1,1 1-1,4 34 1,-2-55-38,0 0 0,0-1 0,0 1 0,1 0 0,-1 0 0,1-1 0,1 1 0,-1-1 0,1 1-1,0-1 1,0 0 0,1 0 0,-1 0 0,1-1 0,0 1 0,0-1 0,1 0 0,-1 0 0,1-1 0,0 1 0,0-1 0,0 0 0,1 0 0,7 2 0,0 0 5,0-1 1,0-1-1,1 0 1,-1-1-1,1 0 1,0-1-1,-1-1 1,1 0 0,23-3-1,-32 2-28,0 0 0,0 0 0,0-1 0,0 1 0,0-1 0,0 0 0,-1 0 0,1-1 0,-1 0 0,1 1 0,-1-1 0,0-1 0,0 1-1,6-7 1,-5 3-31,0 1 0,-1-1 0,0 0 0,0 0 0,0 0 0,-1 0 0,0 0 0,-1-1 0,2-8 0,-1 4 15,-1 0 0,-1 1-1,0-1 1,0 0 0,-1 0 0,-1 0 0,0 1 0,-1-1-1,0 0 1,-1 1 0,0-1 0,0 1 0,-7-13 0,1 9 139,0 0 1,-1 0 0,0 1-1,-18-18 1,22 25 21,-1 0 1,0 1-1,0 0 0,0 1 1,-1-1-1,0 1 0,0 1 1,0 0-1,-1 0 0,-10-4 0,-12 6-11,22 3-151,8-1 29,1 0 0,-1 1-1,1-1 1,0 0 0,-1 1-1,1-1 1,0 0 0,-1 1 0,1-1-1,0 1 1,0-1 0,-1 1-1,1-1 1,0 1 0,0-1 0,0 0-1,0 1 1,0-1 0,0 1 0,-1-1-1,1 1 1,0-1 0,0 1-1,1-1 1,-1 2 0,0 18-103,0-15 36,0-4 62,0 1-78,0 0 1,0 0 0,0 0-1,0 1 1,0-1-1,0 0 1,1 0 0,-1 0-1,1 0 1,-1 1 0,1-1-1,0 0 1,0 0-1,0-1 1,0 1 0,0 0-1,1 0 1,1 2 0,24 14-2896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0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 27 9588,'0'0'4546,"-20"-27"-4674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4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251 194 5491,'0'0'1670,"0"-4"-1390,1-4-150,-2-1-1,1 1 1,-1 0 0,0-1 0,-1 1-1,0 0 1,-1 0 0,1 0 0,-1 0 0,-1 0-1,0 1 1,0-1 0,0 1 0,-1 0 0,0 1-1,-6-8 1,7 10-127,-1-1-1,1 1 1,-1 0-1,-1 1 1,1-1 0,0 1-1,-1 0 1,1 0-1,-1 0 1,0 1-1,-10-3 1,1 2-17,0 1-1,0 1 1,-26 0-1,39 0 12,1 1 0,-1 0 1,1 0-1,-1 0 0,1 0 0,-1 1 0,1-1 0,-1 0 0,1 1 0,-1-1 0,1 1 0,-1-1 0,1 1 0,0 0 0,-1-1 0,1 1 0,0 0 0,0 0 0,-1 0 0,1 0 0,0 0 0,0 0 0,-1 2 0,1 0-11,-1 1 0,1-1 0,1 0 1,-1 1-1,0-1 0,1 1 0,0-1 0,-1 1 0,2 4 0,-1-3-4,0 0 0,0 0 0,1 0 0,0 0 0,0 0 1,0 0-1,0 0 0,1 0 0,0 0 0,0-1 1,0 1-1,1-1 0,4 6 0,1 0-2,1-1-1,0 0 0,1 0 1,12 8-1,57 39 50,-52-38-4,0 0 0,-1 2 1,-1 1-1,42 47 0,-62-62-72,-2 1 0,1-1 0,0 1 0,-1-1 0,-1 1 0,1 0 1,-1 0-1,0 1 0,0-1 0,-1 0 0,0 1 0,-1-1 0,1 0 0,-2 11 0,1-16 45,-1 0 0,1 0 0,-1 0 0,0 0 0,0 0 0,0 0 0,0 0 0,0 0 0,0 0 0,0-1 0,-1 1 0,1 0 0,0-1 0,-1 1 0,0-1 0,1 0 0,-1 1 0,0-1 0,1 0 0,-1 0 0,0 0 0,0 0 0,0 0 0,-3 0 0,-3 3 2,-1-1 1,0-1-1,0 0 0,-13 2 1,17-4 4,-3 2 17,-1-2 1,0 1 0,1-1 0,-11-1 0,18 0-16,-1 1 1,0 0-1,0-1 1,1 1 0,-1-1-1,0 0 1,1 1 0,-1-1-1,0 0 1,1 0-1,-1 0 1,1 0 0,-1 0-1,1 0 1,0-1 0,0 1-1,-1 0 1,1-1 0,0 1-1,0-1 1,0 1-1,0-1 1,1 1 0,-2-4-1,0-2 6,0 0-1,0 0 0,0 0 0,1 0 0,0 0 0,1-1 0,0 1 1,0 0-1,0 0 0,1-1 0,0 1 0,1 0 0,-1 0 1,1 0-1,1 0 0,-1 0 0,1 1 0,0-1 0,1 1 0,-1 0 1,1-1-1,1 2 0,-1-1 0,1 0 0,0 1 0,10-9 0,-3 5 2,0 1 0,1 0 0,0 0 0,0 2 0,0-1 0,15-3-1,-1 1-1110,0 2-1,34-4 0,-10 4-3907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6371,'0'0'3890,"0"27"-3938,0 26 48,0 4 16,0 3 16,0-3-32,3-7 0,7-3-112,-3-7-961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4.2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53 333 6115,'0'0'1571,"14"-27"-1480,45-87-43,-55 105-40,0 0-1,-1 0 1,3-11 0,-5-5 22,-2 12-14,1-7 7,1 12 20,-1 1-1,0-1 1,0 1-1,-1-1 1,-1-7-1,1 13-33,1 1-1,-1-1 0,1 1 0,-1-1 1,0 0-1,0 1 0,0-1 1,0 1-1,0 0 0,0-1 0,0 1 1,0 0-1,0-1 0,-1 1 0,1 0 1,-1 0-1,1 0 0,-1 0 1,1 1-1,-1-1 0,1 0 0,-1 1 1,0-1-1,1 0 0,-1 1 1,-2-1-1,-1 0-12,-1 0 0,1 1 0,-1-1 0,1 1 0,-1 0 0,1 0 0,-1 1 0,1 0 0,-1 0 0,-7 2 0,10-1 1,1-1-1,0 0 1,0 0 0,0 1 0,0 0-1,0-1 1,0 1 0,0 0 0,0 0-1,1 0 1,-1 0 0,1 0 0,0 0-1,-1 0 1,1 1 0,0-1 0,0 0-1,0 1 1,1-1 0,-1 1 0,0-1-1,1 1 1,0-1 0,0 4-1,-2 16-56,0 0 0,5 41-1,-2-53 61,0-1 0,1 0 0,0 1 0,1-1 0,0 0 0,1 0 0,-1-1 0,2 1 0,4 8 0,9 8 35,1-2 0,1 0 0,43 38 0,75 46 111,-132-103-146,-4-3-9,0 0 1,0 0-1,0 0 1,-1 1-1,1-1 1,0 1-1,0-1 1,-1 1-1,1 0 1,-1-1-1,1 1 1,-1 0-1,0 0 1,0 0-1,0 0 1,0 0-1,0 0 1,0 0-1,-1 1 1,1-1-1,0 3 1,-1-4 3,-1 0 1,1 0-1,-1 0 1,1 0-1,-1 0 1,1 0-1,-1 0 1,0 0-1,1 0 1,-1-1-1,0 1 1,0 0 0,0 0-1,1-1 1,-1 1-1,0-1 1,0 1-1,0-1 1,0 1-1,0-1 1,0 0-1,0 1 1,0-1-1,0 0 1,0 0-1,-2 1 1,-35 3 25,34-3-25,-7 0 18,-6 0-1,0 0-1,0 0 1,0-2-1,-21-3 1,35 4 0,0 0 1,-1-1-1,1 0 0,0 0 0,-1 0 1,1 0-1,0-1 0,0 1 0,0-1 1,0 0-1,0 0 0,0 0 0,0 0 0,1 0 1,-1-1-1,1 1 0,0-1 0,-1 1 1,1-1-1,0 0 0,1 0 0,-1 0 1,0 0-1,1 0 0,0-1 0,0 1 1,-1-5-1,0 3 52,2-1 0,-1 0 0,0 0-1,1 1 1,0-1 0,1 0 0,-1 0 0,1 1 0,0-1 0,1 0-1,-1 1 1,1-1 0,0 1 0,0 0 0,1-1 0,0 1 0,3-5-1,2 0-22,1 0 0,0 1 0,1 0-1,-1 0 1,2 1 0,18-11-1,86-49 89,16-10-948,-53 20-2234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30.6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 29 3362,'0'0'4017,"1"-2"-3827,1 0-153,-1 0 0,1 0 0,0 0-1,-1 0 1,1 0 0,0 1 0,0-1 0,0 1 0,0-1 0,1 1 0,-1 0 0,0 0 0,1 0 0,-1 0-1,0 0 1,1 1 0,-1-1 0,1 1 0,-1-1 0,1 1 0,4 0 0,4 0 31,1-1-1,0 2 1,21 2 0,-29-1-72,0-1 1,0 1-1,0 0 0,0 0 1,0 0-1,-1 0 0,1 1 1,-1 0-1,0-1 0,0 1 1,0 1-1,0-1 0,0 0 1,0 1-1,-1-1 0,0 1 1,0 0-1,0-1 0,3 9 1,1 3 0,-1-1 1,0 1-1,-1 1 1,2 20 0,-1 79 40,-5-110-36,0 1-8,0 0 0,0 0 0,-1 0 1,0 0-1,0 0 0,0 0 1,-1-1-1,0 1 0,0 0 0,-1-1 1,1 0-1,-1 1 0,0-1 1,-6 7-1,3-6 1,-1 0 0,1 0 0,-1 0 0,-1-1 0,1 0 0,-1 0 0,1-1 0,-17 7 0,10-6 28,1 0 1,-19 4 0,27-8-69,0 0 1,0 0-1,0-1 1,0 1-1,0-1 1,0 0 0,0-1-1,-1 1 1,-7-3-1,13 3 13,-1 0 0,1 0 0,0 0 0,-1-1-1,1 1 1,0 0 0,-1-1 0,1 1 0,0 0-1,0 0 1,-1-1 0,1 1 0,0 0 0,0-1-1,0 1 1,-1-1 0,1 1 0,0 0 0,0-1 0,0 1-1,0-1 1,0 1 0,0 0 0,0-1 0,0 1-1,0-1 1,0 1 0,0 0 0,0-1 0,-1-33-2252,1-11-1320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1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145 16 160,'0'0'6038,"-24"-3"-3373,22 2-2650,0 0 0,0 0 0,-1 0 1,1 0-1,0 1 0,-1-1 0,1 1 0,0-1 1,-1 1-1,1 0 0,-1 0 0,1 0 0,0 1 1,-1-1-1,1 0 0,-1 1 0,1 0 0,0-1 1,0 1-1,-1 0 0,1 0 0,0 0 0,0 0 0,0 1 1,0-1-1,0 1 0,0-1 0,1 1 0,-1 0 1,0-1-1,1 1 0,-3 4 0,-5 17-38,1 1 1,1 0-1,0 1 0,-4 41 0,8-25-37,0 0-1,5 47 0,-2-87 56,0 1-1,0 0 1,1-1 0,-1 1-1,1 0 1,-1-1-1,1 1 1,-1 0 0,1-1-1,0 1 1,0-1 0,0 1-1,0-1 1,0 0-1,0 1 1,0-1 0,0 0-1,1 0 1,-1 0-1,3 2 1,-1-1 13,1-1-1,-1 1 1,1-1 0,-1 0 0,1 0-1,-1 0 1,1 0 0,0-1-1,5 1 1,-2-1 12,-1 0 1,0 0-1,0-1 0,1 0 1,-1 0-1,0 0 0,0-1 1,0 0-1,0 0 1,0-1-1,9-5 0,-7 2-2,0 0 0,-1-1 0,0-1-1,0 1 1,-1-1 0,0 0 0,0 0-1,-1-1 1,0 0 0,-1 0 0,0 0 0,0 0-1,4-19 1,-2 2-46,-2-1 0,-1-1-1,-1-50 1,-1 74 50,-1 0 0,0 0 0,0 0 0,0 0 0,-1 0 0,0 0 0,1 0 0,-1 1 0,0-1 0,-1 0 0,1 0 0,-1 0-1,0 1 1,0-1 0,0 1 0,0 0 0,0-1 0,-1 1 0,0 0 0,1 0 0,-1 1 0,0-1 0,-1 1 0,1-1 0,0 1 0,-5-2 0,8 3-22,-1 1 0,1 0 1,-1-1-1,1 1 0,-1 0 1,1-1-1,-1 1 1,0 0-1,1 0 0,-1 0 1,1-1-1,-1 1 0,0 0 1,1 0-1,-1 0 1,1 0-1,-1 0 0,0 0 1,1 0-1,-1 0 0,1 0 1,-1 0-1,0 1 1,1-1-1,-1 0 0,1 0 1,-1 1-1,1-1 0,-1 0 1,1 1-1,-1-1 0,1 0 1,-1 1-1,1-1 1,-1 1-1,1-1 0,-1 0 1,1 1-1,0 0 0,-1-1 1,1 1-1,0-1 1,0 1-1,-1-1 0,1 1 1,0-1-1,0 1 0,0 0 1,0 0-1,-1 5-107,0 0 1,1 0-1,0-1 0,1 10 1,0-3-329,-1 20-1934,0-7-1836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4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 11237,'0'0'240,"64"-21"-9140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9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28 101 4194,'0'0'5474,"-2"-4"-5559,-2-8-81,2 24 106,2 42 107,1-28-15,-1-3 73,-1-31 97,-2-33-90,-3 5-74,2 17 207,1 0-1,0-25 0,3 42-156,9 2-283,141 0-415,-86 0-2667,-63 0 3286,0 0 0,-1-1 0,1 1 0,0 0 0,-1-1 0,1 1 0,0-1 0,-1 1 0,1-1 0,-1 1 0,1-1 0,-1 1 0,1-1 0,-1 1 0,1-1 0,-1 0 0,0 1 0,1-1 0,-1 0 0,0 1 0,1-1 0,-1 0 0,0 0 0,0 1 0,0-1 0,0 0 0,1 0 0,-1 1 0,0-1 0,0 0 0,-1 0 0,1 1 0,0-1 0,0 0 0,0 1 0,-1-9 3608,1 14-3422,0 480 784,0-482-987,0 0 0,0 0 1,0 0-1,0 0 1,1 0-1,0 0 0,0 0 1,-1 0-1,3 3 1,-2-4-144,-1-1 0,1 0 0,0 0 0,0 0 0,-1-1 1,1 1-1,0 0 0,0 0 0,0 0 0,0-1 0,0 1 1,0 0-1,1-1 0,-1 1 0,0-1 0,0 1 0,0-1 0,1 0 1,-1 1-1,0-1 0,0 0 0,1 0 0,-1 0 0,2 0 1,13 0-3572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4.4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18 314 3570,'0'0'4252,"5"-23"-3881,18-77-37,-19 83-56,-1 0 1,-1-1 0,-1 1 0,0-1-1,-2-17 1,0-3 330,0 37-603,1-1 0,0 1 0,-1-1 0,1 1 0,-1-1 0,1 1 0,-1 0 1,1-1-1,-1 1 0,0 0 0,0 0 0,0 0 0,0-1 0,0 1 0,0 0 0,0 0 1,0 0-1,0 0 0,0 1 0,0-1 0,-1 0 0,1 0 0,0 1 0,-1-1 1,1 1-1,-1-1 0,1 1 0,0 0 0,-1-1 0,1 1 0,-1 0 0,1 0 0,-1 0 1,1 0-1,-1 0 0,1 0 0,-1 1 0,1-1 0,0 0 0,-3 2 0,3-2-11,0 1-1,1 0 1,-1 0-1,1 0 0,-1-1 1,1 1-1,-1 0 0,1 0 1,-1 0-1,1 0 0,0 0 1,-1 0-1,1 0 1,0 0-1,0 0 0,0 0 1,0 0-1,0 1 0,0 23-99,0-18 64,0 4 23,0 1 1,0-1 0,1 1-1,1-1 1,0 1-1,0-1 1,1 0-1,1 0 1,0 0-1,8 16 1,30 39 17,-25-41 41,17 36-1,-29-53-48,-2 1 0,1 0-1,-1 0 1,-1 0 0,0 0 0,0 1 0,0-1 0,-1 13 0,-1-11-29,-2 17-33,2-27 66,0 1-1,-1-1 1,1 0 0,-1 0 0,0 0-1,1 0 1,-1 0 0,0 0 0,0 0-1,1-1 1,-1 1 0,0 0 0,0 0 0,0 0-1,0-1 1,0 1 0,0-1 0,0 1-1,0-1 1,-1 1 0,0 0 0,-6 1 30,0 0 1,0-1 0,-1 0-1,1 0 1,0 0 0,-1-1 0,1-1-1,-11-1 1,18 2-18,0-1 0,-1 0 0,1 1 0,0-1 0,0 0 0,-1 0-1,1 0 1,0 0 0,0 0 0,0 0 0,0 0 0,0 0 0,1 0 0,-1 0 0,0-1 0,0 1 0,1 0 0,-1-1 0,1 1 0,-1 0 0,1-1 0,-1 1-1,1-1 1,0 1 0,0-1 0,0-1 0,-1-49 84,2 37-67,-1 13-20,0-21 41,4-38 0,-2 53-54,0 0 1,0 0 0,0 0-1,1 0 1,0 0 0,1 1-1,0-1 1,5-7 0,10-10-689,1 1 0,1 1 1,32-27-1,-28 25-2006,9-8-2883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4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0 6611,'0'0'2430,"0"3"-2205,-2 133-211,5 162 214,-3-289-228,1 0 0,0 0 0,0 0 0,1 0-1,0 0 1,1 0 0,0 0 0,0-1 0,1 1 0,0-1-1,1 0 1,0-1 0,0 1 0,11 12 0,-13-17-23,0-1 0,-1 0 0,1 0 1,0-1-1,0 1 0,0-1 0,1 1 0,-1-1 1,0 0-1,0 0 0,1-1 0,4 2 1,-6-2 1,0 0 0,0 0 0,0 1 1,1-1-1,-1-1 0,0 1 1,0 0-1,0 0 0,0-1 1,0 0-1,1 1 0,-1-1 0,0 0 1,0 0-1,-1 0 0,1 0 1,0 0-1,0 0 0,0-1 0,2-2 1,0-1 20,-1-1 0,1 0 1,-1 0-1,0 0 0,-1 0 1,0 0-1,0-1 0,0 1 1,1-9-1,0-4 69,-1-1 0,-1-19 0,-1 38-47,0 0-1,0 0 0,0 0 0,0 0 0,-1 0 0,1 0 0,0 0 1,0 0-1,-1 1 0,1-1 0,0 0 0,-1 0 0,1 0 0,-1 0 0,0 1 1,1-1-1,-1 0 0,1 1 0,-1-1 0,0 0 0,0 1 0,1-1 1,-1 1-1,0-1 0,0 1 0,0-1 0,0 1 0,1-1 0,-1 1 1,0 0-1,0 0 0,-1-1 0,-4 0 87,0 1-1,0-1 1,0 1-1,-8 1 1,0-1-39,6 0-53,0 0 0,0 1 1,0-1-1,0 1 0,0 1 0,-13 4 0,17-5-21,0 1-1,1 0 1,-1 1 0,1-1-1,0 0 1,-1 1-1,1 0 1,0 0 0,1 0-1,-1 0 1,0 0-1,1 1 1,0-1-1,-4 8 1,2-2-81,1 1-1,0-1 1,0 1-1,1 0 1,1 0-1,-1 0 1,1 0-1,1 0 1,1 12-1,-1-18-40,0 22-2272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08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211 180 592,'0'0'6198,"4"13"-5094,-3-13-1057,0-1 0,0 1 0,0-1 0,-1 0 0,1 1 0,0-1 0,0 0 0,0 0 0,0 1 0,-1-1 0,1 0 0,0 0 0,-1 0-1,1 0 1,-1 0 0,1 0 0,-1 0 0,1 0 0,-1 0 0,0 0 0,1 0 0,-1 0 0,0 0 0,0-1 0,0 1 0,0 0 0,0 0 0,0-2 0,1-43 213,-1 37-108,-1-71 190,1 78-340,-1 1 1,0-1-1,1 0 0,-1 1 0,0-1 1,0 1-1,0-1 0,0 1 1,0 0-1,0-1 0,-1 1 1,1 0-1,0 0 0,-1 0 1,1 0-1,-1 0 0,1 0 0,-1 0 1,1 0-1,-1 1 0,0-1 1,1 1-1,-1-1 0,0 1 1,1-1-1,-1 1 0,0 0 1,0 0-1,-2 0 0,-3-1-12,0 1 0,0 0 0,0 0 1,0 1-1,0 0 0,-9 2 0,12-1 8,0 0 0,-1 0 0,1 0 0,1 1 0,-1-1 0,0 1 0,1 0 0,-1 0 0,1 0 0,0 0 0,-4 6 0,-28 43-3,33-49 5,-4 8-2,0 1 0,0 0 0,2 0 0,-1 0 1,1 1-1,1 0 0,-2 17 0,1 7-56,2 47 0,3-76 60,-1 0 0,1 0 0,1 0 0,0 0 0,0 0 0,0 0 0,1-1 0,0 1 0,1-1 0,0 0 0,0 0 0,7 9 0,-4-8 13,-1 1 1,2-2-1,-1 1 1,1-1-1,0 0 1,0-1 0,1 0-1,0 0 1,12 5-1,-17-9-1,1 0 0,-1-1 0,1 0 0,-1 1 0,1-2-1,0 1 1,-1 0 0,1-1 0,5 0 0,-8 0-7,-1 0 0,1 0-1,0-1 1,0 1 0,0-1 0,0 1 0,-1-1 0,1 1-1,0-1 1,0 0 0,-1 0 0,1 0 0,-1 0 0,1 0-1,-1 0 1,1 0 0,-1 0 0,0-1 0,1 1 0,-1 0-1,0-1 1,0 0 0,0 1 0,1-3 0,2-11-1,-1 0 0,0 0 0,-1 0 0,-1 0 0,0 0 0,-1-1 0,-2-16 0,1-11 7,0 28 4,0 1 1,0-1-1,-1 0 0,-1 1 0,-1 0 1,0 0-1,0 0 0,-2 0 0,0 1 0,0-1 1,-1 1-1,-11-14 0,12 22-392,4 13-56,2 23-757,1-19 354,-1 31-2658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43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53 1 5555,'0'0'4620,"1"0"-4601,-1 0 1,1 0-1,-1 0 0,1 1 0,0-1 0,-1 0 0,1 0 0,-1 1 0,1-1 1,-1 1-1,1-1 0,-1 0 0,1 1 0,-1-1 0,1 1 0,-1-1 0,1 2 0,1 2-53,-1 0-1,1 1 1,-1-1-1,0 1 1,0 0-1,-1-1 1,1 1-1,-1 0 1,0-1-1,-1 1 0,1 0 1,-1-1-1,1 1 1,-3 6-1,1-8 42,1 1-1,-1-1 1,1 0-1,-1 0 0,0 0 1,0 0-1,0 0 1,-1-1-1,1 1 1,-1-1-1,1 1 0,-1-1 1,0 0-1,0 0 1,0 0-1,0-1 1,0 1-1,0-1 1,-5 2-1,8-3 12,-1 0 0,1 0 0,0 0 1,-1 0-1,1 0 0,0 1 0,-1-1 0,1-1 0,0 1 1,-1 0-1,1 0 0,0 0 0,-1 0 0,1 0 0,0 0 1,-1 0-1,1 0 0,0 0 0,0-1 0,-1 1 1,1 0-1,0 0 0,-1 0 0,1-1 0,0 1 0,0 0 1,0 0-1,-1-1 0,1 1 0,0 0 0,0 0 0,-1-1 1,-2-15 473,3 15-600,0 0 0,0-1-1,0 1 1,0-1 0,0 1 0,0-1 0,0 1 0,1-1 0,-1 1-1,1 0 1,-1-1 0,1 1 0,-1-1 0,1 1 0,0 0 0,0 0-1,0 0 1,0-1 0,-1 1 0,3-1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8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26 5795,'0'0'1819,"0"-6"-1168,0-14 333,0 61-725,-1 99 119,3 183 221,-1-304-591,0-1 0,2 1 0,0-1 0,0 1 0,2-1-1,8 20 1,-11-33-5,0 0-1,0 0 1,1 0-1,-1 0 0,1 0 1,1-1-1,-1 0 0,1 1 1,-1-1-1,1-1 1,0 1-1,0 0 0,1-1 1,-1 0-1,1 0 0,0 0 1,0-1-1,0 0 1,0 0-1,0 0 0,0 0 1,0-1-1,1 0 0,-1 0 1,7 0-1,-10 0-2,7-1-6,0 0-1,0 0 0,17-2 1,-23 1 0,0 0 1,0 0-1,0 0 1,-1 0-1,1 0 1,0-1-1,-1 1 1,1-1-1,-1 0 0,1 0 1,-1 0-1,0 0 1,0 0-1,1 0 1,1-4-1,-1 1-12,1-1 0,-1 0 0,0 0 0,-1 0-1,1 0 1,-1 0 0,0-1 0,-1 1 0,0-1-1,0 1 1,0-1 0,-1 0 0,0 1 0,0-1-1,0 1 1,-3-13 0,2 18 10,1-1 0,-1 1 0,1-1 0,-1 1 0,0 0 0,0-1 0,1 1 0,-1 0 1,0 0-1,0-1 0,0 1 0,0 0 0,-1 0 0,1 0 0,0 0 0,0 0 0,-1 1 0,1-1 0,0 0 0,-1 1 0,1-1 0,-1 1 0,1-1 0,-1 1 0,-2-1 1,-4 0-4,-1 0 0,1 1 1,-15 0-1,6 1-39,11-1 40,0 1 1,0 0-1,0 0 0,0 1 1,0 0-1,1 0 0,-1 0 1,0 0-1,1 1 0,0 0 0,0 0 1,0 1-1,0 0 0,-4 3 1,4-2-267,0-1 0,0 1 0,1 0 0,-1 1 0,1-1 0,1 1 0,-1-1 0,1 1 0,0 0 1,0 0-1,1 1 0,-3 9 0,3 5-2445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7.37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82 275 4978,'0'0'2143,"3"-29"-1642,8-95-79,-9 102-294,-1 14-22,0 0 0,-1 1 0,1-1 0,-2 0 0,1 0-1,-3-9 1,3 15-96,-1 0 0,1 1 0,-1-1 0,1 1 0,-1-1 0,0 0 0,0 1 0,0-1-1,0 1 1,0 0 0,0-1 0,0 1 0,-1 0 0,1 0 0,0 0 0,-1 0 0,1 0-1,0 0 1,-1 0 0,0 0 0,1 0 0,-1 1 0,1-1 0,-4 0 0,-3-1 52,0 1 0,0 0 0,1 1 1,-11 0-1,8 0-63,9 1-5,1-1 0,-1 0 1,1 0-1,0 1 0,-1-1 0,1 1 0,0-1 1,-1 0-1,1 1 0,0-1 0,-1 1 1,1-1-1,0 1 0,0-1 0,0 1 0,-1-1 1,1 0-1,0 1 0,0-1 0,0 1 0,0 0 1,0-1-1,0 1 0,0-1 0,0 1 1,0-1-1,0 1 0,0-1 0,0 1 0,1-1 1,-1 1-1,0 3-38,0 14-64,-1-6 92,1-1 0,0 1 1,1-1-1,0 1 1,1-1-1,0 0 0,1 1 1,0-1-1,7 17 0,9 4 96,2-1-1,36 44 1,3 3-1,-55-70-90,0 0 0,-1 0 0,0 1 0,0-1 0,-1 1 0,0 0 0,-1 0 0,0 0-1,0 1 1,-1-1 0,0 0 0,-1 1 0,0 9 0,-1-19 26,1 1 1,-1 0-1,0 0 0,1-1 0,-1 1 1,0 0-1,0-1 0,0 1 0,0-1 1,1 1-1,-1-1 0,0 0 0,0 1 1,0-1-1,0 0 0,0 0 0,0 0 1,0 1-1,0-1 0,0 0 0,0 0 1,0 0-1,-2-1 0,1 1 12,-1 0 1,1 0-1,0 0 1,-1 0-1,1 0 0,0-1 1,-1 1-1,1-1 0,0 1 1,-4-3-1,4 1-12,1 0 0,-1 0 0,1 0 0,0 0 0,0 0 0,0 0 0,0 0 0,0-1 0,0 1 0,0 0 0,1-1-1,-1-3 1,-2-37 141,2 34-116,1-6 27,-1 0 0,2 1 0,4-29 1,-4 37-64,1-1 1,0 0-1,1 1 0,-1 0 1,1-1-1,1 1 1,-1 0-1,1 1 0,0-1 1,7-7-1,11-9-244,2 1 0,0 2-1,38-25 1,-11 10-2278,-4 0-2596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4.4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228 67 3810,'0'0'3697,"-3"-4"-3166,-2-1-432,0-1 0,-1 1-1,1 0 1,-1 0 0,0 1 0,0-1-1,0 1 1,-1 1 0,1-1-1,-1 1 1,0 0 0,0 1 0,0 0-1,-1 0 1,1 0 0,0 1-1,-1 0 1,-10 0 0,16 1-107,0 0-1,0 1 1,-1-1 0,1 0-1,0 1 1,0-1 0,0 1-1,-1 0 1,1 0 0,0 0-1,0 0 1,0 0 0,1 0-1,-1 0 1,0 1 0,0-1 0,0 1-1,1-1 1,-1 1 0,1 0-1,0 0 1,-1 0 0,1-1-1,-1 4 1,-2 4-9,0 0-1,0 1 1,1 0-1,-2 12 1,2-10 8,-5 31-9,2 1 0,2-1 0,2 58 0,2-97 11,0 0 0,1 0 0,0-1 0,0 1 0,0-1 0,0 1 0,0-1 0,1 1 0,-1-1 1,1 1-1,0-1 0,0 0 0,1 0 0,-1 0 0,0 0 0,1-1 0,0 1 0,0-1 0,-1 1 0,1-1 0,1 0 0,-1 0 1,0 0-1,1-1 0,2 2 0,1 0-28,-1-1 0,0 0 0,1 0 0,-1 0 0,1-1 0,-1 0 0,1 0 0,-1-1 0,1 0 0,0 0 0,-1-1 0,1 0 0,12-2 0,-15 1 30,0 0-1,0 0 1,-1 0-1,1 0 1,0-1-1,-1 0 1,0 1-1,0-1 1,0 0-1,0-1 1,0 1-1,0 0 1,-1-1-1,0 1 1,0-1-1,0 0 1,0 0-1,0 0 1,1-7-1,1-1 31,-1 0-1,0-1 1,-1 0-1,-1 0 1,1-17-1,-2 10-53,-1 0 0,0 0 0,-5-22 0,5 36 110,-1 0 0,0 0 0,0 0 0,0 1 0,-1-1 0,0 1 0,0-1 0,0 1 0,0 0 0,-1 0 0,0 0 0,0 1 0,-1-1 1,-7-5-1,12 10-96,0 0 0,0 0 0,0-1 1,0 1-1,0 0 0,0 0 0,0 0 0,0 0 1,0 0-1,0 0 0,-1-1 0,1 1 1,0 0-1,0 0 0,0 0 0,0 0 1,0 0-1,0 0 0,-1 0 0,1 0 1,0 0-1,0 0 0,0 0 0,0 0 1,0 0-1,-1-1 0,1 1 0,0 0 1,0 0-1,0 0 0,0 0 0,0 1 0,-1-1 1,1 0-1,0 0 0,0 0 0,0 0 1,0 0-1,0 0 0,-1 0 0,1 0 1,0 0-1,0 0 0,0 0 0,0 0 1,0 0-1,0 1 0,0-1 0,-1 0 1,1 0-1,0 0 0,0 0 0,0 0 1,0 0-1,0 1 0,0-1 0,0 0 0,0 0 1,0 0-1,0 0 0,0 0 0,0 1 1,0-1-1,0 0 0,0 0 0,0 0 1,3 12-1964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30.98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89 15 3666,'0'0'3959,"-2"-3"-3604,2 2-332,0 1 0,-1-1 0,1 0 0,-1 1 1,1-1-1,-1 0 0,1 1 0,-1-1 0,1 0 1,-1 1-1,1-1 0,-1 1 0,1-1 1,-1 1-1,0 0 0,1-1 0,-1 1 0,0 0 1,0-1-1,0 1 0,0 0-24,0 1-1,-1-1 1,1 1 0,0-1 0,0 1 0,1 0-1,-1 0 1,0-1 0,0 1 0,0 0-1,0 0 1,1 0 0,-1 0 0,0 0 0,1 0-1,-1 0 1,1 0 0,-1 0 0,1 0-1,-1 1 1,-8 18-14,1 1 0,0-1 0,2 1 0,0 1 0,-2 21 1,2 1-2,1 72 1,4-95-45,1-13-166,-1 1 0,1-1-1,1 0 1,-1 0 0,1 0 0,3 9 0,-3-14-107,1 0 0,-1 0 0,1-1 0,0 1 0,0 0 0,0-1 0,0 1 1,3 1-1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4.8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9973,'0'0'656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5.15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26 21 6211,'0'0'2577,"-3"-4"-2316,-11-12-52,14 16-208,0 0 1,-1 0-1,1 0 1,0 0-1,0 0 1,0 0 0,0 0-1,0-1 1,0 1-1,-1 0 1,1 0-1,0 0 1,0 0 0,0 0-1,0 0 1,0 0-1,-1 0 1,1 0-1,0 0 1,0 0 0,0 0-1,0 0 1,0 0-1,0 0 1,-1 0-1,1 0 1,0 0 0,0 0-1,0 0 1,0 0-1,0 1 1,-1-1-1,1 0 1,0 0 0,0 0-1,0 0 1,0 0-1,0 0 1,0 0-1,0 0 1,0 1 0,0-1-1,-1 0 1,1 0-1,0 0 1,0 0-1,0 0 1,0 0 0,0 1-1,0-1 1,0 0-1,0 0 1,0 0-1,0 0 1,0 0 0,0 1-1,0-1 1,0 0-1,0 0 1,0 0-1,0 0 1,0 1 0,-1 11-83,1-10 71,-1 396-68,3-374 96,1-1 0,1 1 1,13 43-1,-12-52-12,0 0 0,2-1 0,-1 0 0,2 0 0,0-1 0,19 24 0,-23-31-65,1-1 1,0 0 0,0-1-1,1 1 1,-1-1-1,1 0 1,0 0 0,0-1-1,0 0 1,1 0-1,-1 0 1,1-1-1,0 0 1,-1 0 0,1-1-1,0 0 1,0 0-1,0 0 1,7-1-1,-12 0 27,-1 0 0,1 0-1,-1 0 1,1 0-1,-1-1 1,1 1-1,-1 0 1,1-1 0,-1 1-1,1-1 1,-1 0-1,0 1 1,1-1 0,-1 0-1,0 0 1,1 0-1,-1 0 1,0 0-1,0 0 1,0 0 0,0 0-1,0 0 1,0-1-1,0 1 1,0 0 0,-1-1-1,1 1 1,0 0-1,-1-1 1,1-1-1,1-5 83,-1 0-1,0 0 0,0 1 0,-1-1 0,-1-8 1,1 3-58,0-4 15,1 1 40,-1 1 0,-1-1-1,-5-24 1,5 35 7,-1-1 1,1 1-1,-1 0 0,0 1 0,-1-1 1,1 0-1,-1 1 0,0-1 0,0 1 1,-1 0-1,1 0 0,-1 0 1,0 0-1,-7-5 0,7 6-28,-1 0 0,1 0 0,-1 0-1,0 1 1,0 0 0,0 0 0,0 0 0,0 0-1,0 1 1,0 0 0,-1 0 0,1 1-1,0-1 1,-1 1 0,1 0 0,0 0 0,-9 2-1,13-1-36,0-1 0,0 1 0,-1 0 0,1-1 0,0 1 0,0 0 0,0 0 0,0 0 0,0-1 0,1 1 0,-1 0 0,0 1 0,0-1 0,1 0 0,-1 0 0,0 0 0,1 0 0,-1 0 0,1 1 0,0-1 0,-1 0 0,1 2 0,-3 29-1699,3-28 1115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5.48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 7 3762,'0'0'4431,"-2"-2"-4388,-3-3-103,3 8-15,1 19-69,1-18 132,-1 80-101,5 132 247,-3-202-126,1 0-1,1 0 1,0 0-1,1-1 0,1 1 1,0-1-1,1 0 1,0 0-1,12 17 1,-14-23-16,1-2 0,0 1 0,0 0 0,0-1 0,0 0 0,1 0 1,0-1-1,0 1 0,0-1 0,0-1 0,1 1 0,0-1 1,0 0-1,0-1 0,0 1 0,0-1 0,0-1 0,0 1 0,12 0 1,-15-2-4,-1 0 0,1 0 0,0 0 0,0 0 0,0 0 0,0-1 0,-1 0 0,1 0 0,0 0 0,-1 0 0,1 0 0,-1-1 0,1 0 0,-1 1 0,0-1 0,6-4 0,-6 2 34,0 1 0,0-1 0,-1 0 0,1 0 0,-1 0 0,0 0 0,0 0 0,0 0 0,-1-1 0,0 1 1,1-1-1,-1 1 0,0-7 0,1-4 116,0 0 1,-1 0 0,-1 0-1,-1 0 1,-3-26-1,3 39-68,0 0-1,0-1 0,0 1 0,0 0 1,0 0-1,-1 0 0,1 0 0,-1 0 1,1 0-1,-1 0 0,0 0 0,0 1 1,0-1-1,0 1 0,0-1 0,0 1 1,0 0-1,0 0 0,-1 0 0,1 0 1,0 0-1,-1 0 0,1 1 0,-4-1 1,2 0-67,0 0 0,0 1-1,0 0 1,0 0 0,0 0 0,0 0 0,0 1 0,0-1 0,0 1 0,0 0 0,0 0 0,0 1 0,1-1 0,-1 1 0,-5 2 0,1 3-35,1 0 0,0 0 0,0 1 0,0-1 1,1 1-1,0 1 0,-8 14 0,-31 70-888,23-35-2061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22.18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4722,'0'0'4562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22.65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1 224,'0'0'3282,"63"20"1136,-73-20-4354,4 0-64,-1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23.0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 0 4194,'-7'0'8692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30:43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198 112 464,'0'0'2351,"2"-10"-1868,0-1-298,0 5-60,-1 0 0,0 1 0,0-1 1,0 0-1,-1-7 0,0 12-58,-1-9 663,1 9-568,0 0 1,0 0-1,0 0 0,0 0 1,0 0-1,0 0 1,-1 0-1,1 0 0,0 0 1,-1 0-1,1 0 0,-1 0 1,1 0-1,-1 0 1,1 0-1,-1 0 0,0 0 1,1 1-1,-2-2 0,-1 0-130,1 0-1,-1 0 1,0 1-1,1-1 0,-1 1 1,0-1-1,0 1 1,0 0-1,0 0 0,0 1 1,0-1-1,0 1 1,-4-1-1,-51 1-198,29 1 279,27-1-113,1 0 1,0 0 0,-1 1 0,1-1-1,0 1 1,-1-1 0,1 1 0,0 0-1,0-1 1,0 1 0,-1 0 0,1 0-1,0 0 1,0 0 0,0 0 0,0 0-1,1 0 1,-1 0 0,0 0 0,0 1 0,1-1-1,-1 0 1,1 1 0,-1-1 0,0 2-1,-11 42-97,8-28 91,-3 5 57,2 0 1,1 0 0,0 0-1,2 1 1,0 23 0,2-44-30,1-1 0,-1 0 0,1 0 0,-1 0 1,1 0-1,-1 0 0,1 0 0,0 0 0,0 0 1,-1 0-1,1 0 0,0 0 0,0 0 0,0 0 1,0-1-1,0 1 0,0 0 0,2 0 0,21 10 212,-7-9-186,1 0 1,30-2-1,-24 0 16,-22 0-56,-1-1 1,1 1-1,0-1 0,-1 1 1,1-1-1,-1 0 0,1 1 1,-1-1-1,1 0 0,-1 0 1,1 0-1,-1 0 0,0 0 0,1-1 1,-1 1-1,0 0 0,2-3 1,18-29 146,-14 21-130,-2 5-17,-1 0 1,0-1-1,0 0 1,-1 1 0,0-1-1,0 0 1,-1-1-1,0 1 1,0 0 0,-1-1-1,0 1 1,-1-17-1,0 23-4,0 0 0,0 0-1,0 1 1,0-1 0,-1 0-1,1 1 1,0-1 0,-1 0 0,0 1-1,1-1 1,-1 0 0,0 1-1,0-1 1,0 1 0,0 0-1,0-1 1,0 1 0,0 0-1,0-1 1,0 1 0,-1 0-1,1 0 1,-1 0 0,1 0 0,-1 0-1,1 0 1,-1 1 0,1-1-1,-1 0 1,0 1 0,-2-1-1,-10-5-120,-2-18 711,15 24-598,-1-2-230,0 0-1,0 1 1,0 0-1,0-1 1,0 1-1,0 0 0,-1 0 1,1 0-1,0 0 1,-1 0-1,1 1 1,0-1-1,-1 1 0,-3-1 1,-10 1-3001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2.6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77 1505,'0'0'3543,"0"-11"-1465,-1 8-2060,1 0 0,-1 0 0,0 0 0,0 1 0,0-1 0,0 0 0,-1 0 1,1 1-1,-1-1 0,1 0 0,-1 1 0,0 0 0,0-1 0,0 1 0,0 0 0,-1 0 0,1 0 0,0 0 0,-5-2 0,2 2-15,-1 0-1,1 0 1,0 0 0,-1 0-1,0 1 1,1 0-1,-1 0 1,0 1-1,-8-1 1,9 1-4,0 0 0,1 0 0,-1 0 0,0 1 0,0 0 0,0 0 1,1 0-1,-1 0 0,0 1 0,1-1 0,-1 1 0,1 0 0,0 1 0,0-1 0,0 1 1,0 0-1,0 0 0,0 0 0,1 0 0,-6 7 0,-2 1 23,2 1-1,-1 0 1,2 0-1,-1 1 1,2 0 0,0 1-1,0-1 1,1 1-1,1 1 1,-6 25-1,6-14 23,0 0 0,3 1-1,0-1 1,1 1-1,4 34 1,-2-55-38,0 0 0,0-1 0,0 1 0,1 0 0,-1 0 0,1-1 0,1 1 0,-1-1 0,1 1-1,0-1 1,0 0 0,1 0 0,-1 0 0,1-1 0,0 1 0,0-1 0,1 0 0,-1 0 0,1-1 0,0 1 0,0-1 0,0 0 0,1 0 0,7 2 0,0 0 5,0-1 1,0-1-1,1 0 1,-1-1-1,1 0 1,0-1-1,-1-1 1,1 0 0,23-3-1,-32 2-28,0 0 0,0 0 0,0-1 0,0 1 0,0-1 0,0 0 0,-1 0 0,1-1 0,-1 0 0,1 1 0,-1-1 0,0-1 0,0 1-1,6-7 1,-5 3-31,0 1 0,-1-1 0,0 0 0,0 0 0,0 0 0,-1 0 0,0 0 0,-1-1 0,2-8 0,-1 4 15,-1 0 0,-1 1-1,0-1 1,0 0 0,-1 0 0,-1 0 0,0 1 0,-1-1-1,0 0 1,-1 1 0,0-1 0,0 1 0,-7-13 0,1 9 139,0 0 1,-1 0 0,0 1-1,-18-18 1,22 25 21,-1 0 1,0 1-1,0 0 0,0 1 1,-1-1-1,0 1 0,0 1 1,0 0-1,-1 0 0,-10-4 0,-12 6-11,22 3-151,8-1 29,1 0 0,-1 1-1,1-1 1,0 0 0,-1 1-1,1-1 1,0 0 0,-1 1 0,1-1-1,0 1 1,0-1 0,-1 1-1,1-1 1,0 1 0,0-1 0,0 0-1,0 1 1,0-1 0,0 1 0,-1-1-1,1 1 1,0-1 0,0 1-1,1-1 1,-1 2 0,0 18-103,0-15 36,0-4 62,0 1-78,0 0 1,0 0 0,0 0-1,0 1 1,0-1-1,0 0 1,1 0 0,-1 0-1,1 0 1,-1 1 0,1-1-1,0 0 1,0 0-1,0-1 1,0 1 0,0 0-1,1 0 1,1 2 0,24 14-2896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0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 27 9588,'0'0'4546,"-20"-27"-4674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4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251 194 5491,'0'0'1670,"0"-4"-1390,1-4-150,-2-1-1,1 1 1,-1 0 0,0-1 0,-1 1-1,0 0 1,-1 0 0,1 0 0,-1 0 0,-1 0-1,0 1 1,0-1 0,0 1 0,-1 0 0,0 1-1,-6-8 1,7 10-127,-1-1-1,1 1 1,-1 0-1,-1 1 1,1-1 0,0 1-1,-1 0 1,1 0-1,-1 0 1,0 1-1,-10-3 1,1 2-17,0 1-1,0 1 1,-26 0-1,39 0 12,1 1 0,-1 0 1,1 0-1,-1 0 0,1 0 0,-1 1 0,1-1 0,-1 0 0,1 1 0,-1-1 0,1 1 0,-1-1 0,1 1 0,0 0 0,-1-1 0,1 1 0,0 0 0,0 0 0,-1 0 0,1 0 0,0 0 0,0 0 0,-1 2 0,1 0-11,-1 1 0,1-1 0,1 0 1,-1 1-1,0-1 0,1 1 0,0-1 0,-1 1 0,2 4 0,-1-3-4,0 0 0,0 0 0,1 0 0,0 0 0,0 0 1,0 0-1,0 0 0,1 0 0,0 0 0,0-1 1,0 1-1,1-1 0,4 6 0,1 0-2,1-1-1,0 0 0,1 0 1,12 8-1,57 39 50,-52-38-4,0 0 0,-1 2 1,-1 1-1,42 47 0,-62-62-72,-2 1 0,1-1 0,0 1 0,-1-1 0,-1 1 0,1 0 1,-1 0-1,0 1 0,0-1 0,-1 0 0,0 1 0,-1-1 0,1 0 0,-2 11 0,1-16 45,-1 0 0,1 0 0,-1 0 0,0 0 0,0 0 0,0 0 0,0 0 0,0 0 0,0 0 0,0-1 0,-1 1 0,1 0 0,0-1 0,-1 1 0,0-1 0,1 0 0,-1 1 0,0-1 0,1 0 0,-1 0 0,0 0 0,0 0 0,0 0 0,-3 0 0,-3 3 2,-1-1 1,0-1-1,0 0 0,-13 2 1,17-4 4,-3 2 17,-1-2 1,0 1 0,1-1 0,-11-1 0,18 0-16,-1 1 1,0 0-1,0-1 1,1 1 0,-1-1-1,0 0 1,1 1 0,-1-1-1,0 0 1,1 0-1,-1 0 1,1 0 0,-1 0-1,1 0 1,0-1 0,0 1-1,-1 0 1,1-1 0,0 1-1,0-1 1,0 1-1,0-1 1,1 1 0,-2-4-1,0-2 6,0 0-1,0 0 0,0 0 0,1 0 0,0 0 0,1-1 0,0 1 1,0 0-1,0 0 0,1-1 0,0 1 0,1 0 0,-1 0 1,1 0-1,1 0 0,-1 0 0,1 1 0,0-1 0,1 1 0,-1 0 1,1-1-1,1 2 0,-1-1 0,1 0 0,0 1 0,10-9 0,-3 5 2,0 1 0,1 0 0,0 0 0,0 2 0,0-1 0,15-3-1,-1 1-1110,0 2-1,34-4 0,-10 4-3907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31.3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5410,'0'0'4931,"0"66"-5043,0-9 112,0 7 0,0-1-80,0-6-977,0-17-3297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6371,'0'0'3890,"0"27"-3938,0 26 48,0 4 16,0 3 16,0-3-32,3-7 0,7-3-112,-3-7-961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4.2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53 333 6115,'0'0'1571,"14"-27"-1480,45-87-43,-55 105-40,0 0-1,-1 0 1,3-11 0,-5-5 22,-2 12-14,1-7 7,1 12 20,-1 1-1,0-1 1,0 1-1,-1-1 1,-1-7-1,1 13-33,1 1-1,-1-1 0,1 1 0,-1-1 1,0 0-1,0 1 0,0-1 1,0 1-1,0 0 0,0-1 0,0 1 1,0 0-1,0-1 0,-1 1 0,1 0 1,-1 0-1,1 0 0,-1 0 1,1 1-1,-1-1 0,1 0 0,-1 1 1,0-1-1,1 0 0,-1 1 1,-2-1-1,-1 0-12,-1 0 0,1 1 0,-1-1 0,1 1 0,-1 0 0,1 0 0,-1 1 0,1 0 0,-1 0 0,-7 2 0,10-1 1,1-1-1,0 0 1,0 0 0,0 1 0,0 0-1,0-1 1,0 1 0,0 0 0,0 0-1,1 0 1,-1 0 0,1 0 0,0 0-1,-1 0 1,1 1 0,0-1 0,0 0-1,0 1 1,1-1 0,-1 1 0,0-1-1,1 1 1,0-1 0,0 4-1,-2 16-56,0 0 0,5 41-1,-2-53 61,0-1 0,1 0 0,0 1 0,1-1 0,0 0 0,1 0 0,-1-1 0,2 1 0,4 8 0,9 8 35,1-2 0,1 0 0,43 38 0,75 46 111,-132-103-146,-4-3-9,0 0 1,0 0-1,0 0 1,-1 1-1,1-1 1,0 1-1,0-1 1,-1 1-1,1 0 1,-1-1-1,1 1 1,-1 0-1,0 0 1,0 0-1,0 0 1,0 0-1,0 0 1,0 0-1,-1 1 1,1-1-1,0 3 1,-1-4 3,-1 0 1,1 0-1,-1 0 1,1 0-1,-1 0 1,1 0-1,-1 0 1,0 0-1,1 0 1,-1-1-1,0 1 1,0 0 0,0 0-1,1-1 1,-1 1-1,0-1 1,0 1-1,0-1 1,0 1-1,0-1 1,0 0-1,0 1 1,0-1-1,0 0 1,0 0-1,-2 1 1,-35 3 25,34-3-25,-7 0 18,-6 0-1,0 0-1,0 0 1,0-2-1,-21-3 1,35 4 0,0 0 1,-1-1-1,1 0 0,0 0 0,-1 0 1,1 0-1,0-1 0,0 1 0,0-1 1,0 0-1,0 0 0,0 0 0,0 0 0,1 0 1,-1-1-1,1 1 0,0-1 0,-1 1 1,1-1-1,0 0 0,1 0 0,-1 0 1,0 0-1,1 0 0,0-1 0,0 1 1,-1-5-1,0 3 52,2-1 0,-1 0 0,0 0-1,1 1 1,0-1 0,1 0 0,-1 0 0,1 1 0,0-1 0,1 0-1,-1 1 1,1-1 0,0 1 0,0 0 0,1-1 0,0 1 0,3-5-1,2 0-22,1 0 0,0 1 0,1 0-1,-1 0 1,2 1 0,18-11-1,86-49 89,16-10-948,-53 20-2234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1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145 16 160,'0'0'6038,"-24"-3"-3373,22 2-2650,0 0 0,0 0 0,-1 0 1,1 0-1,0 1 0,-1-1 0,1 1 0,0-1 1,-1 1-1,1 0 0,-1 0 0,1 0 0,0 1 1,-1-1-1,1 0 0,-1 1 0,1 0 0,0-1 1,0 1-1,-1 0 0,1 0 0,0 0 0,0 0 0,0 1 1,0-1-1,0 1 0,0-1 0,1 1 0,-1 0 1,0-1-1,1 1 0,-3 4 0,-5 17-38,1 1 1,1 0-1,0 1 0,-4 41 0,8-25-37,0 0-1,5 47 0,-2-87 56,0 1-1,0 0 1,1-1 0,-1 1-1,1 0 1,-1-1-1,1 1 1,-1 0 0,1-1-1,0 1 1,0-1 0,0 1-1,0-1 1,0 0-1,0 1 1,0-1 0,0 0-1,1 0 1,-1 0-1,3 2 1,-1-1 13,1-1-1,-1 1 1,1-1 0,-1 0 0,1 0-1,-1 0 1,1 0 0,0-1-1,5 1 1,-2-1 12,-1 0 1,0 0-1,0-1 0,1 0 1,-1 0-1,0 0 0,0-1 1,0 0-1,0 0 1,0-1-1,9-5 0,-7 2-2,0 0 0,-1-1 0,0-1-1,0 1 1,-1-1 0,0 0 0,0 0-1,-1-1 1,0 0 0,-1 0 0,0 0 0,0 0-1,4-19 1,-2 2-46,-2-1 0,-1-1-1,-1-50 1,-1 74 50,-1 0 0,0 0 0,0 0 0,0 0 0,-1 0 0,0 0 0,1 0 0,-1 1 0,0-1 0,-1 0 0,1 0 0,-1 0-1,0 1 1,0-1 0,0 1 0,0 0 0,0-1 0,-1 1 0,0 0 0,1 0 0,-1 1 0,0-1 0,-1 1 0,1-1 0,0 1 0,-5-2 0,8 3-22,-1 1 0,1 0 1,-1-1-1,1 1 0,-1 0 1,1-1-1,-1 1 1,0 0-1,1 0 0,-1 0 1,1-1-1,-1 1 0,0 0 1,1 0-1,-1 0 1,1 0-1,-1 0 0,0 0 1,1 0-1,-1 0 0,1 0 1,-1 0-1,0 1 1,1-1-1,-1 0 0,1 0 1,-1 1-1,1-1 0,-1 0 1,1 1-1,-1-1 0,1 0 1,-1 1-1,1-1 1,-1 1-1,1-1 0,-1 0 1,1 1-1,0 0 0,-1-1 1,1 1-1,0-1 1,0 1-1,-1-1 0,1 1 1,0-1-1,0 1 0,0 0 1,0 0-1,-1 5-107,0 0 1,1 0-1,0-1 0,1 10 1,0-3-329,-1 20-1934,0-7-1836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4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 11237,'0'0'240,"64"-21"-9140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9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28 101 4194,'0'0'5474,"-2"-4"-5559,-2-8-81,2 24 106,2 42 107,1-28-15,-1-3 73,-1-31 97,-2-33-90,-3 5-74,2 17 207,1 0-1,0-25 0,3 42-156,9 2-283,141 0-415,-86 0-2667,-63 0 3286,0 0 0,-1-1 0,1 1 0,0 0 0,-1-1 0,1 1 0,0-1 0,-1 1 0,1-1 0,-1 1 0,1-1 0,-1 1 0,1-1 0,-1 1 0,1-1 0,-1 0 0,0 1 0,1-1 0,-1 0 0,0 1 0,1-1 0,-1 0 0,0 0 0,0 1 0,0-1 0,0 0 0,1 0 0,-1 1 0,0-1 0,0 0 0,-1 0 0,1 1 0,0-1 0,0 0 0,0 1 0,-1-9 3608,1 14-3422,0 480 784,0-482-987,0 0 0,0 0 1,0 0-1,0 0 1,1 0-1,0 0 0,0 0 1,-1 0-1,3 3 1,-2-4-144,-1-1 0,1 0 0,0 0 0,0 0 0,-1-1 1,1 1-1,0 0 0,0 0 0,0 0 0,0-1 0,0 1 1,0 0-1,1-1 0,-1 1 0,0-1 0,0 1 0,0-1 0,1 0 1,-1 1-1,0-1 0,0 0 0,1 0 0,-1 0 0,2 0 1,13 0-3572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4.4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18 314 3570,'0'0'4252,"5"-23"-3881,18-77-37,-19 83-56,-1 0 1,-1-1 0,-1 1 0,0-1-1,-2-17 1,0-3 330,0 37-603,1-1 0,0 1 0,-1-1 0,1 1 0,-1-1 0,1 1 0,-1 0 1,1-1-1,-1 1 0,0 0 0,0 0 0,0 0 0,0-1 0,0 1 0,0 0 0,0 0 1,0 0-1,0 0 0,0 1 0,0-1 0,-1 0 0,1 0 0,0 1 0,-1-1 1,1 1-1,-1-1 0,1 1 0,0 0 0,-1-1 0,1 1 0,-1 0 0,1 0 0,-1 0 1,1 0-1,-1 0 0,1 0 0,-1 1 0,1-1 0,0 0 0,-3 2 0,3-2-11,0 1-1,1 0 1,-1 0-1,1 0 0,-1-1 1,1 1-1,-1 0 0,1 0 1,-1 0-1,1 0 0,0 0 1,-1 0-1,1 0 1,0 0-1,0 0 0,0 0 1,0 0-1,0 1 0,0 23-99,0-18 64,0 4 23,0 1 1,0-1 0,1 1-1,1-1 1,0 1-1,0-1 1,1 0-1,1 0 1,0 0-1,8 16 1,30 39 17,-25-41 41,17 36-1,-29-53-48,-2 1 0,1 0-1,-1 0 1,-1 0 0,0 0 0,0 1 0,0-1 0,-1 13 0,-1-11-29,-2 17-33,2-27 66,0 1-1,-1-1 1,1 0 0,-1 0 0,0 0-1,1 0 1,-1 0 0,0 0 0,0 0-1,1-1 1,-1 1 0,0 0 0,0 0 0,0 0-1,0-1 1,0 1 0,0-1 0,0 1-1,0-1 1,-1 1 0,0 0 0,-6 1 30,0 0 1,0-1 0,-1 0-1,1 0 1,0 0 0,-1-1 0,1-1-1,-11-1 1,18 2-18,0-1 0,-1 0 0,1 1 0,0-1 0,0 0 0,-1 0-1,1 0 1,0 0 0,0 0 0,0 0 0,0 0 0,0 0 0,1 0 0,-1 0 0,0-1 0,0 1 0,1 0 0,-1-1 0,1 1 0,-1 0 0,1-1 0,-1 1-1,1-1 1,0 1 0,0-1 0,0-1 0,-1-49 84,2 37-67,-1 13-20,0-21 41,4-38 0,-2 53-54,0 0 1,0 0 0,0 0-1,1 0 1,0 0 0,1 1-1,0-1 1,5-7 0,10-10-689,1 1 0,1 1 1,32-27-1,-28 25-2006,9-8-2883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4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0 6611,'0'0'2430,"0"3"-2205,-2 133-211,5 162 214,-3-289-228,1 0 0,0 0 0,0 0 0,1 0-1,0 0 1,1 0 0,0 0 0,0-1 0,1 1 0,0-1-1,1 0 1,0-1 0,0 1 0,11 12 0,-13-17-23,0-1 0,-1 0 0,1 0 1,0-1-1,0 1 0,0-1 0,1 1 0,-1-1 1,0 0-1,0 0 0,1-1 0,4 2 1,-6-2 1,0 0 0,0 0 0,0 1 1,1-1-1,-1-1 0,0 1 1,0 0-1,0 0 0,0-1 1,0 0-1,1 1 0,-1-1 0,0 0 1,0 0-1,-1 0 0,1 0 1,0 0-1,0 0 0,0-1 0,2-2 1,0-1 20,-1-1 0,1 0 1,-1 0-1,0 0 0,-1 0 1,0 0-1,0-1 0,0 1 1,1-9-1,0-4 69,-1-1 0,-1-19 0,-1 38-47,0 0-1,0 0 0,0 0 0,0 0 0,-1 0 0,1 0 0,0 0 1,0 0-1,-1 1 0,1-1 0,0 0 0,-1 0 0,1 0 0,-1 0 0,0 1 1,1-1-1,-1 0 0,1 1 0,-1-1 0,0 0 0,0 1 0,1-1 1,-1 1-1,0-1 0,0 1 0,0-1 0,0 1 0,1-1 0,-1 1 1,0 0-1,0 0 0,-1-1 0,-4 0 87,0 1-1,0-1 1,0 1-1,-8 1 1,0-1-39,6 0-53,0 0 0,0 1 1,0-1-1,0 1 0,0 1 0,-13 4 0,17-5-21,0 1-1,1 0 1,-1 1 0,1-1-1,0 0 1,-1 1-1,1 0 1,0 0 0,1 0-1,-1 0 1,0 0-1,1 1 1,0-1-1,-4 8 1,2-2-81,1 1-1,0-1 1,0 1-1,1 0 1,1 0-1,-1 0 1,1 0-1,1 0 1,1 12-1,-1-18-40,0 22-2272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08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211 180 592,'0'0'6198,"4"13"-5094,-3-13-1057,0-1 0,0 1 0,0-1 0,-1 0 0,1 1 0,0-1 0,0 0 0,0 0 0,0 1 0,-1-1 0,1 0 0,0 0 0,-1 0-1,1 0 1,-1 0 0,1 0 0,-1 0 0,1 0 0,-1 0 0,0 0 0,1 0 0,-1 0 0,0 0 0,0-1 0,0 1 0,0 0 0,0 0 0,0-2 0,1-43 213,-1 37-108,-1-71 190,1 78-340,-1 1 1,0-1-1,1 0 0,-1 1 0,0-1 1,0 1-1,0-1 0,0 1 1,0 0-1,0-1 0,-1 1 1,1 0-1,0 0 0,-1 0 1,1 0-1,-1 0 0,1 0 0,-1 0 1,1 0-1,-1 1 0,0-1 1,1 1-1,-1-1 0,0 1 1,1-1-1,-1 1 0,0 0 1,0 0-1,-2 0 0,-3-1-12,0 1 0,0 0 0,0 0 1,0 1-1,0 0 0,-9 2 0,12-1 8,0 0 0,-1 0 0,1 0 0,1 1 0,-1-1 0,0 1 0,1 0 0,-1 0 0,1 0 0,0 0 0,-4 6 0,-28 43-3,33-49 5,-4 8-2,0 1 0,0 0 0,2 0 0,-1 0 1,1 1-1,1 0 0,-2 17 0,1 7-56,2 47 0,3-76 60,-1 0 0,1 0 0,1 0 0,0 0 0,0 0 0,0 0 0,1-1 0,0 1 0,1-1 0,0 0 0,0 0 0,7 9 0,-4-8 13,-1 1 1,2-2-1,-1 1 1,1-1-1,0 0 1,0-1 0,1 0-1,0 0 1,12 5-1,-17-9-1,1 0 0,-1-1 0,1 0 0,-1 1 0,1-2-1,0 1 1,-1 0 0,1-1 0,5 0 0,-8 0-7,-1 0 0,1 0-1,0-1 1,0 1 0,0-1 0,0 1 0,-1-1 0,1 1-1,0-1 1,0 0 0,-1 0 0,1 0 0,-1 0 0,1 0-1,-1 0 1,1 0 0,-1 0 0,0-1 0,1 1 0,-1 0-1,0-1 1,0 0 0,0 1 0,1-3 0,2-11-1,-1 0 0,0 0 0,-1 0 0,-1 0 0,0 0 0,-1-1 0,-2-16 0,1-11 7,0 28 4,0 1 1,0-1-1,-1 0 0,-1 1 0,-1 0 1,0 0-1,0 0 0,-2 0 0,0 1 0,0-1 1,-1 1-1,-11-14 0,12 22-392,4 13-56,2 23-757,1-19 354,-1 31-2658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43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53 1 5555,'0'0'4620,"1"0"-4601,-1 0 1,1 0-1,-1 0 0,1 1 0,0-1 0,-1 0 0,1 0 0,-1 1 0,1-1 1,-1 1-1,1-1 0,-1 0 0,1 1 0,-1-1 0,1 1 0,-1-1 0,1 2 0,1 2-53,-1 0-1,1 1 1,-1-1-1,0 1 1,0 0-1,-1-1 1,1 1-1,-1 0 1,0-1-1,-1 1 0,1 0 1,-1-1-1,1 1 1,-3 6-1,1-8 42,1 1-1,-1-1 1,1 0-1,-1 0 0,0 0 1,0 0-1,0 0 1,-1-1-1,1 1 1,-1-1-1,1 1 0,-1-1 1,0 0-1,0 0 1,0 0-1,0-1 1,0 1-1,0-1 1,-5 2-1,8-3 12,-1 0 0,1 0 0,0 0 1,-1 0-1,1 0 0,0 1 0,-1-1 0,1-1 0,0 1 1,-1 0-1,1 0 0,0 0 0,-1 0 0,1 0 0,0 0 1,-1 0-1,1 0 0,0 0 0,0-1 0,-1 1 1,1 0-1,0 0 0,-1 0 0,1-1 0,0 1 0,0 0 1,0 0-1,-1-1 0,1 1 0,0 0 0,0 0 0,-1-1 1,-2-15 473,3 15-600,0 0 0,0-1-1,0 1 1,0-1 0,0 1 0,0-1 0,0 1 0,1-1 0,-1 1-1,1 0 1,-1-1 0,1 1 0,-1-1 0,1 1 0,0 0 0,0 0-1,0 0 1,0-1 0,-1 1 0,3-1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8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26 5795,'0'0'1819,"0"-6"-1168,0-14 333,0 61-725,-1 99 119,3 183 221,-1-304-591,0-1 0,2 1 0,0-1 0,0 1 0,2-1-1,8 20 1,-11-33-5,0 0-1,0 0 1,1 0-1,-1 0 0,1 0 1,1-1-1,-1 0 0,1 1 1,-1-1-1,1-1 1,0 1-1,0 0 0,1-1 1,-1 0-1,1 0 0,0 0 1,0-1-1,0 0 1,0 0-1,0 0 0,0 0 1,0-1-1,1 0 0,-1 0 1,7 0-1,-10 0-2,7-1-6,0 0-1,0 0 0,17-2 1,-23 1 0,0 0 1,0 0-1,0 0 1,-1 0-1,1 0 1,0-1-1,-1 1 1,1-1-1,-1 0 0,1 0 1,-1 0-1,0 0 1,0 0-1,1 0 1,1-4-1,-1 1-12,1-1 0,-1 0 0,0 0 0,-1 0-1,1 0 1,-1 0 0,0-1 0,-1 1 0,0-1-1,0 1 1,0-1 0,-1 0 0,0 1 0,0-1-1,0 1 1,-3-13 0,2 18 10,1-1 0,-1 1 0,1-1 0,-1 1 0,0 0 0,0-1 0,1 1 0,-1 0 1,0 0-1,0-1 0,0 1 0,0 0 0,-1 0 0,1 0 0,0 0 0,0 0 0,-1 1 0,1-1 0,0 0 0,-1 1 0,1-1 0,-1 1 0,1-1 0,-1 1 0,-2-1 1,-4 0-4,-1 0 0,1 1 1,-15 0-1,6 1-39,11-1 40,0 1 1,0 0-1,0 0 0,0 1 1,0 0-1,1 0 0,-1 0 1,0 0-1,1 1 0,0 0 0,0 0 1,0 1-1,0 0 0,-4 3 1,4-2-267,0-1 0,0 1 0,1 0 0,-1 1 0,1-1 0,1 1 0,-1-1 0,1 1 0,0 0 1,0 0-1,1 1 0,-3 9 0,3 5-2445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7:58.84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 11 6611,'0'0'3380,"-1"-3"-3265,-4-5-137,10 26-124,60 126-33,-5-14 182,138 438 170,-182-512-137,-3 2-1,11 116 1,-22-155 12,-5-48 396,-6-21-344,-47-136-60,-21-82-50,62 203-6,2-1 0,4 0 0,-2-86 0,11 147-1,0 1 1,0 0-1,1 0 1,-1-1-1,1 1 1,0 0-1,0 0 1,0 0-1,1 0 1,-1 0-1,1 0 1,0 1-1,0-1 1,1 0-1,-1 1 1,1 0-1,0-1 1,-1 1-1,1 0 1,1 1-1,-1-1 1,0 0-1,1 1 1,-1 0-1,1 0 1,0 0-1,0 0 1,0 0-1,-1 1 1,2 0-1,-1 0 1,4-1-1,3 0-11,1 1-1,-1 0 0,17 0 1,-24 1 9,0 1 10,-1-1 0,0 1 0,0 0 0,0 0-1,0 0 1,0 0 0,0 0 0,0 1 0,0-1 0,0 1 0,0 0 0,-1 0 0,1 0 0,-1 0-1,0 0 1,1 1 0,-1-1 0,0 1 0,0 0 0,-1-1 0,1 1 0,0 0 0,1 5 0,2 2-7,-1 1 0,-1-1 1,1 1-1,-2-1 0,1 1 0,0 11 1,-2-5-6,0 0 0,-1 0 0,0 0 0,-6 31 0,4-39 24,0-1 0,-1 0 0,0 1 0,0-1 0,-1 0 0,0-1 0,0 1 0,-1-1-1,0 0 1,0 0 0,-8 7 0,3-3 13,-1 0-1,0-1 0,-1-1 0,-19 12 0,25-18-169,1 0 0,-1 0 0,0 0 0,0-1-1,-1 0 1,1 0 0,0-1 0,-1 0-1,1 0 1,-1 0 0,1-1 0,-11-1-1,-9-4-2526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33.55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 54 400,'0'0'7860,"-3"-9"-7215,-5-27-15,5 27 803,6 93-1526,2 0 1,21 97-1,-21-151-1239,-1-1 0,0 38 0,-4-47-2064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7.37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82 275 4978,'0'0'2143,"3"-29"-1642,8-95-79,-9 102-294,-1 14-22,0 0 0,-1 1 0,1-1 0,-2 0 0,1 0-1,-3-9 1,3 15-96,-1 0 0,1 1 0,-1-1 0,1 1 0,-1-1 0,0 0 0,0 1 0,0-1-1,0 1 1,0 0 0,0-1 0,0 1 0,-1 0 0,1 0 0,0 0 0,-1 0 0,1 0-1,0 0 1,-1 0 0,0 0 0,1 0 0,-1 1 0,1-1 0,-4 0 0,-3-1 52,0 1 0,0 0 0,1 1 1,-11 0-1,8 0-63,9 1-5,1-1 0,-1 0 1,1 0-1,0 1 0,-1-1 0,1 1 0,0-1 1,-1 0-1,1 1 0,0-1 0,-1 1 1,1-1-1,0 1 0,0-1 0,0 1 0,-1-1 1,1 0-1,0 1 0,0-1 0,0 1 0,0 0 1,0-1-1,0 1 0,0-1 0,0 1 1,0-1-1,0 1 0,0-1 0,0 1 0,1-1 1,-1 1-1,0 3-38,0 14-64,-1-6 92,1-1 0,0 1 1,1-1-1,0 1 1,1-1-1,0 0 0,1 1 1,0-1-1,7 17 0,9 4 96,2-1-1,36 44 1,3 3-1,-55-70-90,0 0 0,-1 0 0,0 1 0,0-1 0,-1 1 0,0 0 0,-1 0 0,0 0-1,0 1 1,-1-1 0,0 0 0,-1 1 0,0 9 0,-1-19 26,1 1 1,-1 0-1,0 0 0,1-1 0,-1 1 1,0 0-1,0-1 0,0 1 0,0-1 1,1 1-1,-1-1 0,0 0 0,0 1 1,0-1-1,0 0 0,0 0 0,0 0 1,0 1-1,0-1 0,0 0 0,0 0 1,0 0-1,-2-1 0,1 1 12,-1 0 1,1 0-1,0 0 1,-1 0-1,1 0 0,0-1 1,-1 1-1,1-1 0,0 1 1,-4-3-1,4 1-12,1 0 0,-1 0 0,1 0 0,0 0 0,0 0 0,0 0 0,0 0 0,0-1 0,0 1 0,0 0 0,1-1-1,-1-3 1,-2-37 141,2 34-116,1-6 27,-1 0 0,2 1 0,4-29 1,-4 37-64,1-1 1,0 0-1,1 1 0,-1 0 1,1-1-1,1 1 1,-1 0-1,1 1 0,0-1 1,7-7-1,11-9-244,2 1 0,0 2-1,38-25 1,-11 10-2278,-4 0-2596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4.4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228 67 3810,'0'0'3697,"-3"-4"-3166,-2-1-432,0-1 0,-1 1-1,1 0 1,-1 0 0,0 1 0,0-1-1,0 1 1,-1 1 0,1-1-1,-1 1 1,0 0 0,0 1 0,0 0-1,-1 0 1,1 0 0,0 1-1,-1 0 1,-10 0 0,16 1-107,0 0-1,0 1 1,-1-1 0,1 0-1,0 1 1,0-1 0,0 1-1,-1 0 1,1 0 0,0 0-1,0 0 1,0 0 0,1 0-1,-1 0 1,0 1 0,0-1 0,0 1-1,1-1 1,-1 1 0,1 0-1,0 0 1,-1 0 0,1-1-1,-1 4 1,-2 4-9,0 0-1,0 1 1,1 0-1,-2 12 1,2-10 8,-5 31-9,2 1 0,2-1 0,2 58 0,2-97 11,0 0 0,1 0 0,0-1 0,0 1 0,0-1 0,0 1 0,0-1 0,1 1 0,-1-1 1,1 1-1,0-1 0,0 0 0,1 0 0,-1 0 0,0 0 0,1-1 0,0 1 0,0-1 0,-1 1 0,1-1 0,1 0 0,-1 0 1,0 0-1,1-1 0,2 2 0,1 0-28,-1-1 0,0 0 0,1 0 0,-1 0 0,1-1 0,-1 0 0,1 0 0,-1-1 0,1 0 0,0 0 0,-1-1 0,1 0 0,12-2 0,-15 1 30,0 0-1,0 0 1,-1 0-1,1 0 1,0-1-1,-1 0 1,0 1-1,0-1 1,0 0-1,0-1 1,0 1-1,0 0 1,-1-1-1,0 1 1,0-1-1,0 0 1,0 0-1,0 0 1,1-7-1,1-1 31,-1 0-1,0-1 1,-1 0-1,-1 0 1,1-17-1,-2 10-53,-1 0 0,0 0 0,-5-22 0,5 36 110,-1 0 0,0 0 0,0 0 0,0 1 0,-1-1 0,0 1 0,0-1 0,0 1 0,0 0 0,-1 0 0,0 0 0,0 1 0,-1-1 1,-7-5-1,12 10-96,0 0 0,0 0 0,0-1 1,0 1-1,0 0 0,0 0 0,0 0 0,0 0 1,0 0-1,0 0 0,-1-1 0,1 1 1,0 0-1,0 0 0,0 0 0,0 0 1,0 0-1,0 0 0,-1 0 0,1 0 1,0 0-1,0 0 0,0 0 0,0 0 1,0 0-1,-1-1 0,1 1 0,0 0 1,0 0-1,0 0 0,0 0 0,0 1 0,-1-1 1,1 0-1,0 0 0,0 0 0,0 0 1,0 0-1,0 0 0,-1 0 0,1 0 1,0 0-1,0 0 0,0 0 0,0 0 1,0 0-1,0 1 0,0-1 0,-1 0 1,1 0-1,0 0 0,0 0 0,0 0 1,0 0-1,0 1 0,0-1 0,0 0 0,0 0 1,0 0-1,0 0 0,0 0 0,0 1 1,0-1-1,0 0 0,0 0 0,0 0 1,3 12-1964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4.8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9973,'0'0'656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5.15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26 21 6211,'0'0'2577,"-3"-4"-2316,-11-12-52,14 16-208,0 0 1,-1 0-1,1 0 1,0 0-1,0 0 1,0 0 0,0 0-1,0-1 1,0 1-1,-1 0 1,1 0-1,0 0 1,0 0 0,0 0-1,0 0 1,0 0-1,-1 0 1,1 0-1,0 0 1,0 0 0,0 0-1,0 0 1,0 0-1,0 0 1,-1 0-1,1 0 1,0 0 0,0 0-1,0 0 1,0 0-1,0 1 1,-1-1-1,1 0 1,0 0 0,0 0-1,0 0 1,0 0-1,0 0 1,0 0-1,0 0 1,0 1 0,0-1-1,-1 0 1,1 0-1,0 0 1,0 0-1,0 0 1,0 0 0,0 1-1,0-1 1,0 0-1,0 0 1,0 0-1,0 0 1,0 0 0,0 1-1,0-1 1,0 0-1,0 0 1,0 0-1,0 0 1,0 1 0,-1 11-83,1-10 71,-1 396-68,3-374 96,1-1 0,1 1 1,13 43-1,-12-52-12,0 0 0,2-1 0,-1 0 0,2 0 0,0-1 0,19 24 0,-23-31-65,1-1 1,0 0 0,0-1-1,1 1 1,-1-1-1,1 0 1,0 0 0,0-1-1,0 0 1,1 0-1,-1 0 1,1-1-1,0 0 1,-1 0 0,1-1-1,0 0 1,0 0-1,0 0 1,7-1-1,-12 0 27,-1 0 0,1 0-1,-1 0 1,1 0-1,-1-1 1,1 1-1,-1 0 1,1-1 0,-1 1-1,1-1 1,-1 0-1,0 1 1,1-1 0,-1 0-1,0 0 1,1 0-1,-1 0 1,0 0-1,0 0 1,0 0 0,0 0-1,0 0 1,0-1-1,0 1 1,0 0 0,-1-1-1,1 1 1,0 0-1,-1-1 1,1-1-1,1-5 83,-1 0-1,0 0 0,0 1 0,-1-1 0,-1-8 1,1 3-58,0-4 15,1 1 40,-1 1 0,-1-1-1,-5-24 1,5 35 7,-1-1 1,1 1-1,-1 0 0,0 1 0,-1-1 1,1 0-1,-1 1 0,0-1 0,0 1 1,-1 0-1,1 0 0,-1 0 1,0 0-1,-7-5 0,7 6-28,-1 0 0,1 0 0,-1 0-1,0 1 1,0 0 0,0 0 0,0 0 0,0 0-1,0 1 1,0 0 0,-1 0 0,1 1-1,0-1 1,-1 1 0,1 0 0,0 0 0,-9 2-1,13-1-36,0-1 0,0 1 0,-1 0 0,1-1 0,0 1 0,0 0 0,0 0 0,0 0 0,0-1 0,1 1 0,-1 0 0,0 1 0,0-1 0,1 0 0,-1 0 0,0 0 0,1 0 0,-1 0 0,1 1 0,0-1 0,-1 0 0,1 2 0,-3 29-1699,3-28 1115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5.48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 7 3762,'0'0'4431,"-2"-2"-4388,-3-3-103,3 8-15,1 19-69,1-18 132,-1 80-101,5 132 247,-3-202-126,1 0-1,1 0 1,0 0-1,1-1 0,1 1 1,0-1-1,1 0 1,0 0-1,12 17 1,-14-23-16,1-2 0,0 1 0,0 0 0,0-1 0,0 0 0,1 0 1,0-1-1,0 1 0,0-1 0,0-1 0,1 1 0,0-1 1,0 0-1,0-1 0,0 1 0,0-1 0,0-1 0,0 1 0,12 0 1,-15-2-4,-1 0 0,1 0 0,0 0 0,0 0 0,0 0 0,0-1 0,-1 0 0,1 0 0,0 0 0,-1 0 0,1 0 0,-1-1 0,1 0 0,-1 1 0,0-1 0,6-4 0,-6 2 34,0 1 0,0-1 0,-1 0 0,1 0 0,-1 0 0,0 0 0,0 0 0,0 0 0,-1-1 0,0 1 1,1-1-1,-1 1 0,0-7 0,1-4 116,0 0 1,-1 0 0,-1 0-1,-1 0 1,-3-26-1,3 39-68,0 0-1,0-1 0,0 1 0,0 0 1,0 0-1,-1 0 0,1 0 0,-1 0 1,1 0-1,-1 0 0,0 0 0,0 1 1,0-1-1,0 1 0,0-1 0,0 1 1,0 0-1,0 0 0,-1 0 0,1 0 1,0 0-1,-1 0 0,1 1 0,-4-1 1,2 0-67,0 0 0,0 1-1,0 0 1,0 0 0,0 0 0,0 0 0,0 1 0,0-1 0,0 1 0,0 0 0,0 0 0,0 1 0,1-1 0,-1 1 0,-5 2 0,1 3-35,1 0 0,0 0 0,0 1 0,0-1 1,1 1-1,0 1 0,-8 14 0,-31 70-888,23-35-2061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6:26.8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54 26 2977,'0'0'2828,"-3"-4"-2294,-14-18 2535,16 22-3066,1 0 0,-1 0 0,1 0 0,0 0 0,-1 0-1,1 0 1,-1 0 0,1 1 0,0-1 0,-1 0 0,1 0 0,0 0 0,-1 0-1,1 0 1,0 1 0,-1-1 0,1 0 0,0 0 0,-1 1 0,1-1-1,0 0 1,0 0 0,-1 1 0,1-1 0,0 0 0,0 1 0,0-1-1,-1 0 1,1 1 0,0-1 0,0 0 0,0 1 0,0 0 0,-6 16 13,1 1 0,1 0 0,1 0 0,-1 25 0,2 78 42,2-82-52,0-39-6,0 7 0,0 1 1,1-1-1,-1 1 1,4 11-1,-4-17 0,1 0-1,0 0 0,0 1 1,0-1-1,0 0 0,0 0 0,1 0 1,-1-1-1,1 1 0,-1 0 1,1 0-1,-1-1 0,1 1 1,0-1-1,0 0 0,0 1 0,0-1 1,4 2-1,2 0 1,0-1-1,1 1 1,-1-1 0,1-1-1,0 1 1,-1-2 0,17 1-1,-18-1-1,0-1-1,-1 0 1,1 0 0,0 0-1,-1 0 1,1-1-1,-1 0 1,1-1 0,-1 0-1,12-6 1,-11 3 3,0 0 0,-1-1 0,0 1 0,1-1-1,-2 0 1,1-1 0,-1 1 0,-1-1 0,1 0 0,-1-1 0,-1 1 0,1-1 0,-1 1 0,3-19 0,-1-4 17,-1 0 0,-1 0-1,-3-33 1,0 61-3,-3-32 21,3 34-19,0 0-1,0 0 0,0 0 1,0 0-1,-1 0 1,1 0-1,0 0 1,-1 1-1,1-1 0,-1 0 1,1 0-1,-1 0 1,0 0-1,1 1 1,-1-1-1,0 0 0,1 1 1,-1-1-1,0 0 1,0 1-1,0-1 1,1 1-1,-1-1 0,0 1 1,0 0-1,0-1 1,0 1-1,0 0 1,0 0-1,-2-1 0,3 2-18,0-1 0,-1 0 0,1 0 0,-1 1 0,1-1 0,0 0 0,-1 1 0,1-1 0,0 1 0,-1-1 0,1 0 0,0 1 0,-1-1 0,1 1 0,0-1 0,0 1 0,0-1 0,0 1 0,-1-1 0,1 1 0,0-1 0,0 1 0,0-1 0,0 1 0,0-1 0,0 1 0,0 0-1,0 0-1,-3 39-27,1 0 0,5 63 0,-1-89 34,0 0 1,0 0 0,2 0 0,0 0 0,5 13 0,34 65 20,-7-17-7,-28-53-11,0 0 0,-2 0 0,0 0 0,-1 1 0,-2 0 0,0 0 0,-1 37 0,-3-55-4,1 0 0,-1 1 0,1-1 1,-1 0-1,-1 0 0,1 0 0,-1-1 1,0 1-1,0 0 0,0 0 0,-1-1 0,1 0 1,-1 1-1,0-1 0,-1 0 0,1 0 1,-1-1-1,1 1 0,-1-1 0,0 0 1,-8 5-1,3-3 21,1 0 0,-1-1 0,0 0 0,0-1 0,-1 0-1,1 0 1,0-1 0,-1 0 0,0-1 0,-16 0 0,25-1-20,0 0 0,0 0-1,1 0 1,-1 0 0,0 0-1,0-1 1,0 1 0,1 0-1,-1-1 1,0 1 0,0 0 0,1-1-1,-1 1 1,0-1 0,1 1-1,-1-1 1,0 0 0,1 1-1,-1-1 1,1 0 0,-1 1-1,1-1 1,-1 0 0,1 0 0,-1 1-1,1-1 1,0 0 0,0 0-1,-1 0 1,1 1 0,0-3-1,-2-31-149,2 25 67,0-3-23,0-3-377,1 1 1,2-21-1,-2 29 216,0 1 0,1 0 0,-1 1 0,1-1 0,0 0 1,1 0-1,-1 1 0,1-1 0,0 1 0,5-6 0,27-25-2799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6:27.2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5603,'0'0'4650,"3"8"-3428,0 27-420,-4 61 0,0-32-419,0-33-339,0 32 39,2-58-110,-1 0-1,1 0 1,0 0 0,0 0-1,0 0 1,1 0 0,0-1-1,0 1 1,3 6-1,-4-10-127,-1 0-1,1 0 0,0 0 1,0 0-1,0 0 0,0 0 1,0 0-1,0-1 0,0 1 1,0 0-1,0 0 0,0-1 0,0 1 1,0-1-1,1 1 0,-1-1 1,0 1-1,0-1 0,1 0 1,-1 0-1,0 1 0,1-1 1,-1 0-1,0 0 0,0 0 0,1 0 1,0-1-1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6:27.5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28 112,'0'0'11381,"7"0"-11285,20 0-64,6-7 80,7 0-32,-3 0-80,-4 4 0,-6 0-256,-10 3-848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6:27.9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3810,'34'230'7427,"-8"-230"-6947,18-3-352,13-11-128,3 4-64,0 4-160,-10-4-1056,-10-7-4963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6:30.3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23 208 3410,'0'0'5325,"-1"-5"-5117,-1-6-95,0 12-22,-1 26 1,1-9-108,-9 116 173,9 168 1,2-293-162,1 1 0,0 0 0,1-1 0,0 1-1,0 0 1,6 12 0,-7-19 4,0 0 0,0-1 0,1 1 0,-1-1 0,1 1 0,-1-1 0,1 1 0,0-1 0,0 0 0,0 0 0,0 0 0,0 0 0,0-1 0,0 1 0,1 0 0,-1-1 0,1 0 0,-1 1 0,1-1 0,0 0 0,-1 0 0,1-1 0,0 1-1,0 0 1,0-1 0,2 0 0,-2 1 3,0-1 0,-1 0-1,1-1 1,-1 1 0,1 0-1,-1-1 1,1 0 0,0 1-1,-1-1 1,0 0 0,1 0-1,-1 0 1,0-1 0,3-1-1,-2 0 0,0 0 0,0 0 0,-1 0 0,0 0-1,1-1 1,-1 1 0,0-1 0,1-4-1,16-40 36,19-71 0,-21 60 28,-16 58-73,-1-1 0,0 1 0,1 0-1,-1-1 1,1 1 0,-1 0 0,1-1 0,0 1 0,0 0-1,0 0 1,-1 0 0,1-1 0,0 1 0,0 0-1,0 0 1,1 0 0,-1 1 0,0-1 0,0 0 0,0 0-1,1 1 1,-1-1 0,0 1 0,1-1 0,-1 1 0,0-1-1,1 1 1,-1 0 0,1 0 0,-1-1 0,1 1-1,-1 0 1,0 0 0,1 1 0,-1-1 0,1 0 0,1 1-1,6-1-35,4 1 31,0 0-1,0 1 0,22 7 1,-21-5 34,0-1-1,30 3 1,-26-5 7,-5 0-54,-1 0-1,1-2 1,0 1 0,23-5-1,-33 4 10,1 0 0,-1 0 0,0 0 0,1-1 0,-1 1 0,0-1 0,0 0 0,0 0-1,0 0 1,0-1 0,0 1 0,0-1 0,-1 1 0,1-1 0,-1 0 0,0 0 0,0 0-1,0 0 1,0 0 0,-1-1 0,2-4 0,1-5 15,-1 1 0,-1-1-1,0-1 1,-1 1 0,0 0-1,-2-20 1,1 8 18,-1 5 28,-1-1 0,-1 1 0,-1-1 1,0 1-1,-2 0 0,-12-30 0,5 19 109,-1 2 0,-2 0 0,-26-38-1,36 61-206,4 8-302,5 13-517,10 19-1282,11 3-1482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33.9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47 5314,'0'0'1937,"170"-43"-1713,-96 39-224,-1 4 0,1 0-16,-11 0-416,-2 0-1313,-18 10-2416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08.6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164 138 3249,'0'0'7161,"1"0"-7143,0-1-1,0 1 1,0 0-1,-1 0 1,1-1-1,0 1 1,0-1-1,0 1 1,-1 0-1,1-1 1,0 0-1,0 1 1,-1-1-1,1 1 1,0-2-1,2-2 1,-1-1-1,0 1 0,-1-1 0,1 0 1,-1 0-1,0 1 0,0-1 0,0 0 1,0-6-1,-3-44 8,2 54-31,0 0 1,-1 0-1,1 0 1,-1 0 0,1 0-1,-1 0 1,1 0 0,-1 0-1,0 0 1,1 0-1,-1 0 1,0 0 0,0 0-1,0 0 1,0 1-1,0-1 1,1 0 0,-2 1-1,1-1 1,0 0-1,0 1 1,0-1 0,0 1-1,0 0 1,0-1-1,0 1 1,-1 0 0,1 0-1,-2 0 1,-40-1-146,30 2 109,9-1 36,0 1 0,0 0 0,0 0 0,0 0 0,0 1 1,0-1-1,0 1 0,1 0 0,-1 0 0,1 1 0,-1-1 0,1 1 0,0-1 0,0 1 1,0 0-1,0 0 0,0 0 0,1 1 0,0-1 0,-1 1 0,-1 4 0,-1 1-3,0 0 0,1 0 0,1 0 0,-1 0 0,2 0 0,-1 0 0,1 1 0,-1 14 0,2 65-172,1-88 171,1 1 1,-1 0 0,0-1 0,0 1-1,1 0 1,-1-1 0,1 1 0,0-1-1,-1 1 1,1-1 0,0 1 0,0-1-1,0 1 1,0-1 0,0 0-1,0 0 1,1 0 0,-1 1 0,0-1-1,1 0 1,-1 0 0,0-1 0,1 1-1,-1 0 1,1 0 0,-1-1 0,1 1-1,0-1 1,-1 1 0,1-1 0,0 0-1,2 1 1,9 0-54,-1 0 0,1 0 0,18-3 1,-9 1-11,-20 1 68,1 0 0,0 0-1,-1-1 1,1 1 0,-1-1 0,1 1 0,-1-1-1,1 0 1,-1 0 0,0 0 0,0 0-1,1-1 1,-1 1 0,0-1 0,0 1 0,0-1-1,0 0 1,0 1 0,-1-1 0,1 0 0,-1 0-1,1 0 1,-1-1 0,1 1 0,-1 0-1,1-3 1,1-2 9,-1 0-1,0 0 0,0-1 0,-1 1 1,0-1-1,0 1 0,-1-10 0,-1 41 91,-2-1 0,-7 30-1,-2 20 264,5 159 1005,7-164-1270,0-64-65,0 1 0,1-1 0,-1 0 0,1 1 1,0-1-1,0 1 0,3 6 0,-3-10-153,0 1 0,-1-1 0,1 0-1,0 1 1,0-1 0,-1 0 0,1 0 0,0 0 0,0 0 0,0 0-1,1 0 1,-1 0 0,0 0 0,0 0 0,0 0 0,1-1 0,-1 1-1,1 0 1,-1-1 0,0 1 0,1-1 0,-1 0 0,1 1-1,-1-1 1,3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0.9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7059,'0'0'2657,"10"0"-2673,-6 0-496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1.6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260 225 4226,'0'0'3903,"-14"-29"-3682,-45-90-60,34 76-18,10 30-67,8 8-71,3 3-19,0-1-1,0 2 1,0-1 0,-1 0 0,1 1 0,-1 0 0,1 0 0,-1 0-1,1 0 1,-1 1 0,1 0 0,-1 0 0,-6 0 0,2 0-39,7 1 49,0-1 0,0 0 0,-1 0-1,1 1 1,0 0 0,0-1 0,0 1 0,0 0 0,0 0 0,0 0 0,0 0 0,0 0-1,1 0 1,-1 1 0,0-1 0,0 1 0,1-1 0,-1 1 0,1 0 0,0-1-1,0 1 1,-1 0 0,1 0 0,0 0 0,0 0 0,1 0 0,-2 3 0,-1 5-9,0-1 0,1 1 1,0 0-1,0 19 0,0-10-1,1-1 0,1 1-1,0 0 1,2 0 0,0 0 0,1-1 0,1 1-1,10 26 1,8 2 2,3-2 0,2-1 1,52 66-1,-42-59 43,19 24 64,-19-28-33,30 51 0,-63-90-65,0 0 0,0 0 0,-1 0 0,0 0 0,0 1 0,-1-1-1,0 1 1,-1 0 0,0-1 0,0 1 0,-1 0 0,0 0 0,-2 12 0,2-17 5,-1-1 0,0 0 0,0-1 0,0 1 0,0 0 0,-1 0 0,1 0 0,-1-1 0,1 1 0,-1 0 0,0-1 0,0 0 0,0 1 0,-1-1 0,1 0 0,0 0 0,-1 0-1,-4 2 1,-5 3 18,0-1-1,-25 9 1,29-12-20,-13 4 1,0-2-1,0 0 0,-1-1 1,1-1-1,-1-1 0,1-1 1,-33-3-1,51 2-3,0-1 1,0 1-1,0-1 1,0 0-1,0 0 1,0 0-1,0 0 0,0-1 1,1 1-1,-1-1 1,0 1-1,1-1 1,-1 0-1,1 0 1,0 0-1,0 0 1,0-1-1,0 1 0,0 0 1,0-1-1,0 0 1,1 1-1,0-1 1,-1 0-1,1 0 1,0 0-1,-1-5 0,1 4-1,0-1-1,0 0 0,0 0 0,1 0 0,0 1 1,0-1-1,0 0 0,0 0 0,1 0 0,0 0 1,0 1-1,0-1 0,1 0 0,-1 1 0,1-1 1,0 1-1,1-1 0,2-3 0,1 0 13,1 1-1,0 0 0,1 0 1,0 0-1,0 1 1,13-7-1,-1 1 18,38-16 0,-47 24-204,0 1 1,0 0 0,0 0-1,1 1 1,19-1 0,1 2-2725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2.0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128 1 288,'0'0'8087,"-12"7"-7887,6-2-190,0 1 1,-1-1-1,2 1 1,-1 0-1,1 0 1,0 1-1,0-1 1,0 1-1,1 0 1,0 1-1,1-1 1,-1 1-1,2-1 1,-1 1-1,-2 15 1,-9 47 387,-7 132 1,16 72 154,5-251-490,1 1 1,1-1-1,1 0 1,1 0 0,9 27-1,-8-35-50,1 0 0,1-1 0,0 1 0,0-2 0,2 1 0,-1-1 0,2 0 0,16 17 1,-18-22-33,-1-1 0,1 0 0,0-1 0,1 0 0,0 0 0,0-1 0,0 0 0,0-1 0,11 4 1,-9-4-592,-1-2 1,1 1-1,0-1 1,21 0-1,23-1-6633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4.1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81 2497,'0'0'3570,"3"-11"-2789,6-35-138,-2 24 596,-7 22-1224,1 0-1,-1 0 1,0 0-1,0 0 1,0 0 0,0 0-1,0 0 1,0-1-1,0 1 1,1 0 0,-1 0-1,0 0 1,0 0-1,0 0 1,0 0 0,0 0-1,1 0 1,-1 0-1,0 0 1,0 0 0,0 0-1,0 0 1,0 0-1,1 0 1,-1 0-1,0 0 1,0 0 0,0 0-1,0 0 1,0 0-1,1 0 1,-1 0 0,0 0-1,0 0 1,0 0-1,0 0 1,0 0 0,1 1-1,-1-1 1,0 0-1,0 0 1,0 0 0,0 0-1,0 0 1,0 0-1,0 0 1,0 1 0,0-1-1,1 0 1,-1 0-1,0 0 1,0 0 0,0 1-1,8 31 88,35 360-269,-21 9 412,-18-304-203,-3-73-110,-1-16 913,0-27-662,0-12-38,6-54-1,-5 75-153,1 0 0,0 1 0,1-1 0,0 1 0,1-1 0,0 1 0,0 0-1,1 0 1,10-14 0,-13 21-2,0 0-1,-1 1 0,1-1 0,0 0 1,0 1-1,0-1 0,0 1 0,0 0 1,0-1-1,1 1 0,-1 0 1,0 0-1,0 1 0,5-2 0,33 0-224,-23 3 157,-14-1 73,1 0 0,0 1 0,-1-1 0,1 1-1,-1 0 1,0 0 0,1 0 0,-1 1 0,0-1-1,1 1 1,-1 0 0,0 0 0,3 2 0,-1 1 0,1 0 1,-1 0 0,0 1-1,0-1 1,0 1 0,3 7-1,-1-1 1,0 1 1,-1-1-1,0 1 0,-2 1 0,1-1 1,3 20-1,-5-10-177,-2 0 1,0 28-1,-2-26-1797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4.5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21 2785,'0'0'3076,"-4"-11"-1587,13 9-1366,1-1 0,-1 2 0,0-1 0,1 2 0,-1-1 0,0 1 0,1 0 0,-1 1 0,14 3 0,-19-4-142,0 1 0,0 1 0,1-1 0,-1 0 0,0 1-1,0 0 1,-1 0 0,1 0 0,0 1 0,-1-1 0,1 1 0,-1 0 0,0 0 0,0 0 0,0 0 0,0 1 0,0-1-1,-1 1 1,1 0 0,-1-1 0,0 1 0,-1 0 0,1 0 0,1 7 0,1 1 19,-2 0 0,0 0 1,0 0-1,-1 0 0,-1 0 1,0 0-1,-2 21 0,1-27 16,-1-1 0,1 1 0,-1 0 0,-1 0-1,1-1 1,-1 1 0,0-1 0,0 0 0,0 0 0,-1 0 0,1 0 0,-1-1-1,0 1 1,-1-1 0,1 0 0,-1 0 0,0 0 0,0-1 0,0 0 0,-9 4 0,62-7 338,44-17-1098,-39 5-1798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4.9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 1 2545,'0'0'7796,"-10"70"-8052,23-13 336,1 3 32,-4-3-64,-7-7 0,0 0-48,1-7 0,-1-16-673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5.8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 1 880,'-1'3'6048,"-5"7"-5799,6-10-255,0 0 1,0 0 0,0 0-1,0 0 1,-1 0 0,1 0-1,0 0 1,0 0 0,0 0-1,0 0 1,0 0 0,-1 0-1,1 1 1,0-1 0,0 0-1,0 0 1,0 0 0,0 0-1,0 0 1,-1 0 0,1 0-1,0 0 1,0 0 0,0 0-1,0 1 1,0-1 0,0 0-1,0 0 1,0 0 0,0 0-1,0 0 1,-1 0 0,1 1-1,0-1 1,0 0 0,0 0-1,0 0 1,0 0-1,0 0 1,0 1 0,0-1-1,0 0 1,0 0 0,0 0-1,0 0 1,0 0 0,0 1-1,1-1 1,-1 0 0,0 0-1,0 0 1,0 0 0,0 0-1,0 0 1,0 1 0,0-1-1,0 0 1,0 0 0,0 0-1,1 0 1,-1 0 0,0 0-1,0 0 1,0 0 0,0 1-1,8 6-66,7-2-2,0 0 0,1-1-1,-1-1 1,1 0 0,0-1-1,0-1 1,29-1-1,-14 0-2656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6.5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14 4466,'0'0'5154,"-2"-3"-5004,2 3-150,0 0 0,0-1 1,-1 1-1,1 0 0,0 0 1,0-1-1,-1 1 0,1 0 0,0-1 1,0 1-1,0-1 0,0 1 1,-1 0-1,1-1 0,0 1 1,0 0-1,0-1 0,0 1 0,0-1 1,0 1-1,0 0 0,0-1 1,0 1-1,0-1 0,1 1 1,-1 0-1,0-1 0,0 1 0,0-1 1,12 2 36,-7 2-19,0-1 1,1 1-1,-1 0 1,0 0 0,5 5-1,10 11-7,0 0-1,-2 1 1,28 38 0,41 78 56,-80-124-57,107 189 104,128 318-1,-212-445-114,28 107-1,-49-146-9,-2 0 1,-1 1-1,-3 0 1,0 0-1,-4 49 0,0-75 2,0 0-1,-1 0 1,0 0 0,0 0-1,-1-1 1,-1 1-1,1-1 1,-1 0-1,-9 14 1,9-17-142,-1 0 0,0 0 1,0 0-1,0-1 0,-1 1 0,0-1 1,0-1-1,0 1 0,0-1 0,-1 0 1,1-1-1,-12 5 0,9-5-817,-1 0 0,1-1 0,-17 2 0,25-4 913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8.9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43 2449,'0'0'5440,"0"-9"-4608,0-24 638,0 37-1168,0 24-281,0-26-26,0 71 8,2-1-1,16 97 1,21 9-2343,-37-166-226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34.3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48 4530,'0'0'5224,"0"-5"-4939,2 25-316,1 1 1,2-1-1,0 0 0,11 28 0,1-4 82,31 59-1,-44-95-71,-2-3-17,0-1 0,0 1 0,1-1 0,-1 0 0,1 0 0,0 0 0,0-1 0,0 1-1,1-1 1,-1 1 0,6 3 0,-8-7 10,0 1-1,0-1 1,1 0-1,-1 0 0,0 0 1,0 0-1,0 0 0,0 0 1,0 0-1,0 0 1,0 0-1,0 0 0,0-1 1,1 1-1,-1 0 1,0-1-1,0 1 0,0-1 1,0 1-1,-1-1 0,1 1 1,0-1-1,0 0 1,0 1-1,1-3 0,14-22 37,-12 18-91,39-75 22,-42 81 55,0 0-1,0 1 1,0-1-1,0 1 1,0-1-1,0 1 1,1-1 0,-1 1-1,0 0 1,0-1-1,0 1 1,0 0 0,1 0-1,-1 0 1,0 0-1,0 0 1,1 0 0,-1 0-1,0 0 1,2 1-1,2-1-42,1 1 26,-1 0 0,0 0 0,1 0 0,-1 0 0,0 1 0,0-1 0,0 2 0,0-1 0,9 6 0,19 8 34,-12-10-341,0 0 0,1-1 0,-1-1 0,1-1 0,42 0 1,-63-3 324,0 0 0,-1-1 1,1 1-1,-1 0 0,1-1 0,0 1 1,-1 0-1,1-1 0,-1 1 1,1-1-1,-1 1 0,1-1 1,-1 1-1,0-1 0,1 1 1,-1-1-1,0 1 0,1-1 1,-1 1-1,0-1 0,1 0 1,-1 1-1,0-1 0,0 0 1,0 1-1,0-1 0,0 0 1,0 1-1,0-1 0,0-1 1,1-26 124,-1 22-71,0-9 212,0 0 0,-1 1 0,-1-1 0,0 0 0,-1 1 0,-6-20 0,-51-106 1273,60 139-1673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9.2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70 4098,'0'0'3169,"147"-33"-3105,-70 23-64,0 0-48,-10 3-1104,-10-3-2658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9.6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4802,'0'0'2633,"0"16"-2886,30 463 130,17-184 422,-47-294-298,0-1 1,0 0-1,0 0 0,0 0 0,0 1 1,0-1-1,0 0 0,0 0 0,0 1 1,1-1-1,-1 0 0,0 0 0,0 0 1,0 1-1,0-1 0,0 0 0,0 0 1,1 0-1,-1 0 0,0 1 0,0-1 1,0 0-1,1 0 0,-1 0 0,0 0 1,0 0-1,0 0 0,1 0 1,-1 1-1,0-1 0,0 0 0,0 0 1,1 0-1,-1 0 0,0 0 0,0 0 1,1 0-1,-1 0 0,0 0 0,0 0 1,1 0-1,-1 0 0,0-1 0,0 1 1,0 0-1,1 0 0,-1 0 0,0 0 1,0 0-1,0 0 0,1 0 0,-1-1 1,0 1-1,0 0 0,0 0 0,0 0 1,1 0-1,-1-1 0,0 1 1,0 0-1,0 0 0,0 0 0,0-1 1,0 1-1,0 0 0,0 0 0,1 0 1,-1-1-1,0 1 0,22-60 41,-18 47-16,0-1-1,1 1 1,1 0-1,0 0 0,8-12 1,-13 24-40,0 0 0,0 0 0,0 0 0,0 1 1,0-1-1,0 0 0,0 1 0,0-1 0,0 1 0,0-1 0,0 1 0,1-1 1,-1 1-1,0 0 0,0-1 0,0 1 0,1 0 0,-1 0 0,0 0 1,0 0-1,1 0 0,1 1 0,28 6-139,-27-6 174,11 4-29,12 4 32,-1-1 1,1-2 0,40 5 0,-46-9-36,-11 0-32,0-1 0,0-1 1,0 1-1,0-2 0,18-2 1,-27 3 33,0-1 0,0 1 0,0-1 0,0 1 0,0-1 0,0 0 0,0 1-1,0-1 1,0 0 0,0 0 0,0 1 0,-1-1 0,1 0 0,0 0 0,-1 0 0,1 0 0,0 0 0,-1 0 0,1 0 0,-1 0 0,0-1 0,1 1 0,-1 0 0,0 0 0,0 0-1,0-2 1,1-36 64,-2 23-20,1 11-17,1-21 237,-2 0-1,-1 0 0,0 0 0,-9-34 0,-4 8 54,-1 1 1,-31-64-1,36 99-295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0.0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14 4578,'0'0'4178,"0"-13"-4290,0 29-80,0 21 176,0 7 16,0 2 32,10 1-32,4-7-160,2-10-1937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0.3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6323,'0'0'2081,"20"64"-2625,-9-14 544,2 4 32,-3-4 80,-3 3-80,-1-6-32,-6-10-304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3.2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145 223 544,'10'-7'6515,"-9"0"-6335,0 1-1,1 0 0,-1 0 0,4-8 1,2-6-124,-4 3-28,-1 0 1,0 0 0,-1 0 0,-2-19 0,1 7-32,0 28 5,0 0 1,0 1-1,-1-1 0,1 0 0,0 0 1,0 0-1,0 1 0,-1-1 0,1 0 1,0 0-1,-1 1 0,1-1 0,-1 0 1,1 1-1,-1-1 0,1 0 0,-1 1 1,1-1-1,-1 1 0,0-1 0,1 1 1,-1-1-1,0 1 0,-1-1 0,0 0-3,-1 0 0,0 0-1,0 0 1,0 0-1,0 1 1,0-1 0,-3 1-1,-5-1-55,0 2 1,-22 2-1,31-2 51,0 0 0,-1 0 0,1 0 0,0 0 0,0 0 0,0 1 0,0-1 0,0 1 0,0-1 0,0 1 0,1 0 0,-1 0 0,1 0 0,-1-1 0,1 2 0,-1-1 0,1 0 0,0 0 0,0 0 0,0 1 0,-1 3 0,-1 4-3,1-1 0,-1 1 0,-1 20 0,2 18-41,4 57 1,0-90 43,0 1 0,2-1-1,-1 0 1,2 0 0,0 0 0,1-1 0,0 1 0,14 22 0,9 8 1,40 47 1,-57-76 4,24 28 38,-14-18 13,34 53 0,-50-70-52,-2 0 0,1 1 0,-1-1-1,0 1 1,-1 0 0,0 0 0,-1 0 0,0 0 0,-1 1 0,1 13 0,-2-13-16,1-5 12,-1 0-1,-1 0 0,1-1 0,-3 10 0,3-13 7,-1 1 0,0-1-1,0 0 1,0 0-1,0 0 1,-1 0-1,1 0 1,0 0-1,-1 0 1,1-1-1,-1 1 1,0 0-1,0-1 1,-3 3 0,-4 1 12,1 0 0,-1 0 1,0-1-1,-1 0 1,1-1-1,-1 0 1,0 0-1,-16 1 1,-6-1 39,-44-1 0,54-2-32,19 0-15,-1 0 1,1 0 0,-1 0 0,0-1 0,1 1 0,-1-1-1,0 0 1,1 0 0,0 0 0,-1-1 0,1 1-1,-1-1 1,1 0 0,0 1 0,0-1 0,0-1 0,0 1-1,1 0 1,-1-1 0,0 0 0,1 1 0,0-1-1,0 0 1,0 0 0,0 0 0,0-1 0,0 1 0,1 0-1,0-1 1,-1 1 0,1-1 0,1 1 0,-1-1-1,0 1 1,1-5 0,0 7-5,-1-8-12,0 0 0,1 1 0,0-13 0,1 19-9,-1-1 0,1 0-1,-1 1 1,1-1 0,0 1-1,0-1 1,0 1 0,0-1-1,1 1 1,-1-1 0,0 1 0,1 0-1,0 0 1,0 0 0,3-3-1,3-1 7,0 0-1,1 1 1,0 0-1,0 1 0,0 0 1,13-4-1,63-13 40,-56 17-179,-1 1 1,47 1-1,-55 2-368,9 0-1739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3.6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255 1 3794,'0'0'2193,"-157"277"-2193,120-153 48,7 10 48,7 3 16,16-7-16,7-20 64,0-20-96,0-16 96,37-17-144,9-14-16,15-13 16,9-16-48,0-14-2817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4.1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 1 3586,'0'0'2094,"0"30"-2129,-3 365 193,4-263-106,-3 170 45,1-267-66,-1 1 0,-10 45 0,13-162 575,1 60-610,1 0 0,1 0 0,1 0 0,1 1 0,1-1 0,0 1 0,2 1 0,0 0 0,1 0 0,1 0 0,1 2 0,0-1 0,16-16 0,-24 30 18,1 0 0,-1 1-1,0-1 1,1 1 0,0 0 0,0 0-1,0 0 1,0 1 0,1 0 0,5-2 0,0 1-57,-1 1-1,1 1 1,0 0 0,13 1 0,-21 0 36,-1 0-1,1 1 1,-1-1 0,1 1 0,-1 0-1,1 0 1,-1 0 0,1 0-1,-1 0 1,0 0 0,0 1 0,1-1-1,-1 1 1,0 0 0,0-1-1,-1 1 1,1 0 0,0 0 0,-1 0-1,1 0 1,-1 0 0,1 1 0,-1-1-1,0 0 1,1 4 0,3 7-15,0-1 0,-2 2 0,4 19 0,-6-32 22,4 37 57,-2 0 0,-3 72 1,0-50-22,-2-32-490,-3-12-1840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4.5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46 4018,'0'0'4007,"7"-7"-3863,21-22-125,-26 28-29,0 0 0,0 0-1,0 0 1,0 0 0,0 0 0,0 0 0,0 1 0,0-1 0,0 0 0,0 1 0,0 0-1,0 0 1,0 0 0,0 0 0,0 0 0,1 0 0,-1 0 0,0 0 0,0 1 0,0-1 0,0 1-1,0 0 1,0 0 0,0-1 0,0 1 0,0 0 0,-1 1 0,1-1 0,0 0 0,0 0-1,-1 1 1,3 2 0,-1 1-2,-1-1-1,1 1 0,-1 0 0,-1 0 1,1 0-1,-1 0 0,0 0 0,2 10 1,-2 45 0,-2-35 2,1-20 17,-1 1 0,0 0 0,0-1 0,0 1-1,-1-1 1,1 1 0,-1-1 0,-1 0 0,1 0 0,-1 0-1,0 0 1,-5 6 0,-5 6 61,-31 29 1,30-32-36,14-14-35,0 0 0,0 0 0,-1 1 0,1-1 0,0 0 0,0 0-1,0 0 1,0 0 0,0 0 0,0 0 0,-1 1 0,1-1 0,0 0 0,0 0 0,0 0 0,0 0 0,0 0 0,0 1 0,0-1-1,0 0 1,0 0 0,0 0 0,0 0 0,0 1 0,0-1 0,0 0 0,0 0 0,0 0 0,0 0 0,0 1 0,0-1 0,0 0 0,0 0-1,0 0 1,0 0 0,0 1 0,0-1 0,0 0 0,1 0 0,-1 0 0,0 0 0,0 0 0,0 1 0,0-1 0,0 0 0,0 0-1,1 0 1,-1 0 0,0 0 0,0 0 0,0 0 0,0 0 0,1 0 0,-1 0 0,0 1 0,0-1 0,0 0 0,0 0 0,1 0-1,-1 0 1,0 0 0,0 0 0,0 0 0,0 0 0,1 0 0,-1-1 0,16 2-68,-13-1 50,154 0-941,-93 0-2208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4.9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21 2689,'0'0'5115,"2"-3"-5086,-1 2-24,1-1 1,-1 1-1,0 0 0,0 0 0,1-1 1,-1 1-1,1 0 0,-1 0 1,1 1-1,-1-1 0,1 0 0,-1 0 1,1 1-1,0-1 0,0 1 1,-1 0-1,3-1 0,36 0 115,-22 1-138,-16 0 10,0 1-1,0-1 0,0 0 0,0 1 0,0-1 1,0 1-1,-1-1 0,1 1 0,0 0 1,0 0-1,-1 0 0,1 0 0,0 0 0,-1 0 1,1 0-1,-1 1 0,1-1 0,-1 0 1,0 1-1,0-1 0,1 1 0,-1 0 0,0-1 1,0 1-1,-1 0 0,1 0 0,0-1 1,-1 1-1,1 0 0,-1 0 0,1 3 1,1 7-73,0 0 0,-1 1 0,-2 23 0,1-19 45,0-11 20,-1 0 0,1 0 1,-1 0-1,-1 1 0,1-1 0,-1 0 1,0-1-1,0 1 0,-5 8 0,-3 2 1,-21 27 0,20-29 16,0 1-1,-12 23 0,22-35-7,0 0 0,0 1 0,0-1 1,0 1-1,0-1 0,1 1 0,0-1 0,0 1 0,0 4 0,0-7 4,1-1 0,-1 1 1,1-1-1,0 1 0,-1-1 0,1 1 0,0-1 1,0 1-1,-1-1 0,1 1 0,0-1 1,0 0-1,-1 0 0,1 1 0,0-1 0,0 0 1,0 0-1,0 0 0,-1 0 0,1 0 1,0 0-1,0 0 0,1 0 0,1 0 1,179 0-78,-126-3-1174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5.3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1825,'0'0'7331,"141"220"-7603,-68-96 336,1 23-64,-8 20 16,-12 3-32,-24 11 32,-20-24-16,-10-20 0,-43-14-144,-38-39-1057,-16-24-5233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35.28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165 20 720,'0'0'2770,"24"-3"-2754,74-10-6,-55 9-51,-35 4 5,-8 0-73,0 8 123,0 0 1,-1 0 0,0 0 0,-1 0 0,0 0 0,0 0 0,0 0 0,-6 11-1,-3-1 107,-23 35 0,32-51-115,-33 42 95,34-43-77,1-1 0,0 1 0,0-1 0,-1 1 0,1-1 0,0 1 0,0-1 0,0 1 0,-1-1-1,1 1 1,0-1 0,0 1 0,0 0 0,0-1 0,0 1 0,0-1 0,0 1 0,0-1 0,1 1-1,-1 0 1,0-1 0,0 1 0,0-1 0,1 1 0,-1-1 0,0 1 0,0-1 0,1 1 0,-1-1-1,0 0 1,1 1 0,-1-1 0,1 1 0,0 0 0,20 17 5,-11-10 87,3 6-58,0 1 0,0 0 0,19 31-1,-27-37-59,-1-1-1,1 1 1,-2-1-1,0 1 1,0 0-1,0 0 0,-1 1 1,0-1-1,-1 0 1,0 11-1,0-18 12,-1-1 0,0 1-1,0 0 1,0-1 0,0 1 0,0 0-1,0-1 1,0 1 0,0 0 0,-1-1-1,1 1 1,-1-1 0,1 1 0,-1 0 0,0-1-1,0 1 1,1-1 0,-1 0 0,0 1-1,0-1 1,0 0 0,0 1 0,-1-1 0,1 0-1,0 0 1,0 0 0,-1 0 0,1 0-1,-1 0 1,1-1 0,-1 1 0,1 0 0,-1-1-1,1 1 1,-1-1 0,0 0 0,-2 1-1,-15 4 151,-1-1-1,0 0 1,-1-1-1,1-2 0,-36-1 1,42 0-122,8 0-19,0 0 1,-1-1 0,1 0 0,-1-1 0,1 1 0,0-1 0,0 0-1,0-1 1,0 1 0,0-1 0,1-1 0,-6-3 0,2 1-308,0-2 1,1 1-1,0-1 1,0 0-1,1 0 1,-8-13-1,-7-18-3758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8.3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41 5507,'0'0'3201,"194"-30"-3233,-161 26 96,-9 1-48,2 3 0,1 0-16,3-3-544,-6 3-2658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8.7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30 9476,'0'0'689,"187"-20"-689,-107 17-112,-6 3-1393,-14-7-4242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9.13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113 1 2913,'0'0'5381,"-8"0"-4946,6 0-418,0-1-1,-1 1 0,1 0 1,0 0-1,0 1 0,-1-1 0,1 0 1,0 1-1,0 0 0,0-1 1,-1 1-1,1 0 0,-2 1 0,1 0-11,1 0 0,0 1-1,-1-1 1,1 0 0,0 1-1,0-1 1,1 1-1,-1 0 1,0-1 0,1 1-1,0 0 1,-2 4-1,-8 25 14,2 2-1,1-1 1,1 1-1,2 0 1,2 0-1,1 1 1,1-1-1,5 43 1,-3-69-12,0 0 1,1 0-1,-1 0 1,1 0-1,1 0 1,0 0-1,0-1 1,0 1-1,1-1 1,0 0-1,0 0 1,1 0-1,0-1 1,0 0-1,0 1 1,13 9-1,-10-10-17,0-1 0,0 0 0,0 0 0,1 0-1,0-1 1,0-1 0,0 1 0,1-2 0,-1 1 0,1-1 0,-1 0 0,1-1 0,16 0 0,-23-1-26,0 0 1,0 0-1,0 0 1,0-1-1,0 1 1,0-1 0,-1 1-1,1-1 1,0 0-1,0 0 1,0 0 0,-1-1-1,5-1 1,-6 1 28,1 0 0,0 0 0,-1 0 0,0 0 1,1 0-1,-1 0 0,0 0 0,0 0 0,0 0 0,0 0 1,-1-1-1,1 1 0,0 0 0,-1-1 0,0 1 0,1-4 1,0-8 56,0 0 0,0 0 0,-1-1 0,-1 1 0,-1 0 0,0 0 0,0 1 0,-2-1 0,1 0 0,-2 1 0,0 0 0,-11-21 0,9 23 3,-12-23 49,-1 0 0,-3 2 0,-38-45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9.5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 30 9748,'0'0'1745,"-23"-30"-3281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9.9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281 250 2817,'0'0'3146,"2"-29"-2701,6-95 3,-8 121-411,0-1 0,0 1 0,-1-1-1,1 1 1,-1-1 0,1 1 0,-1-1 0,0 1-1,-1-1 1,1 1 0,0 0 0,-1 0-1,0-1 1,0 1 0,0 0 0,0 1-1,0-1 1,-1 0 0,1 1 0,-1-1-1,0 1 1,1 0 0,-1 0 0,0 0-1,0 0 1,-1 0 0,1 1 0,0-1-1,-1 1 1,1 0 0,-5-1 0,7 2-21,-6-3 55,0 1 0,-1 0 0,1 1 0,-1 0 0,1 0 0,-1 1 0,1 0 0,-1 0 0,1 0 0,-9 3 1,10-2-64,1 0 0,0 1 1,0-1-1,0 1 0,0 0 1,1 1-1,-1-1 0,0 1 1,1 0-1,0 0 1,-1 0-1,1 1 0,1 0 1,-7 6-1,3 1-3,0-1 0,1 2-1,0-1 1,1 1 0,0 0 0,1 0-1,0 0 1,-4 24 0,6-17-5,0-1 0,1 1 0,0-1 0,2 1 0,4 28 0,-4-42 0,0-1 1,0 1-1,0-1 0,1 1 1,0-1-1,0 1 1,0-1-1,0 0 0,1 0 1,0 0-1,0 0 1,0 0-1,0-1 1,0 1-1,1-1 0,-1 0 1,1 0-1,0 0 1,0-1-1,8 5 0,-2-3 4,0-1 0,0 1 0,1-2 0,-1 1-1,1-1 1,0-1 0,-1 0 0,14 0-1,-18-2 0,-1 1-1,0 0 1,0-1-1,0 0 1,0 0-1,0-1 1,0 1-1,0-1 1,0 0-1,0-1 1,-1 1-1,1-1 1,-1 0-1,7-5 1,1-3-18,-1-1-1,-1 0 1,14-19 0,20-23-23,-44 58 30,3 99 171,22 152 0,-24-250-199,18 88 270,-17-84-404,0-1 0,1 1 0,0-1 0,1 0 0,0 0 0,0 0 0,1-1 0,7 10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8.4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425 1 1873,'0'0'1430,"-3"2"-1243,-129 102 2958,111-88-2815,12-10-251,0 1-1,1 0 0,-11 11 0,4-2-26,1 1 0,0 0-1,1 1 1,1 0 0,1 1 0,0 1-1,2-1 1,0 2 0,-7 25 0,-70 259 1105,81-278-1131,1 2-1,1-1 1,1 0-1,4 50 1,0-15 20,-2-37-13,1 1 1,1-1-1,9 39 0,51 152 87,-56-202-118,1-1 0,0 0 0,1 0-1,0-1 1,1 0 0,0 0 0,20 20-1,-3-8 8,1 0 0,38 26-1,-51-41 5,-1 0 0,2-1 0,0 0 0,0-1 0,27 9 0,-41-16-12,3-2-54,-3-10-1493,-1-20-3040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1.8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197 3 5507,'0'0'496,"0"-1"-592,0 1 93,1 0 1,-1 0-1,0 0 0,0 0 1,0 0-1,0-1 0,0 1 1,0 0-1,0 0 1,0 0-1,0 0 0,1 0 1,-1 0-1,0 0 0,0 0 1,0 0-1,0 0 1,0-1-1,1 1 0,-1 0 1,0 0-1,0 0 0,0 0 1,0 0-1,0 0 1,1 0-1,-1 0 0,0 0 1,0 0-1,0 0 0,0 0 1,0 0-1,1 0 1,-1 0-1,0 1 0,0-1 1,0 0-1,0 0 0,0 0 1,0 0-1,1 0 1,-1 0-1,0 0 0,0 0 1,0 0-1,0 1 0,0-1 1,0 0-1,0 0 1,0 0-1,1 0 0,-1 0 1,0 0-1,0 1 0,0-1 1,0 0-1,0 0 1,0 0-1,0 0 0,0 25 138,-2-1 0,0 0-1,-1 0 1,-2 0 0,0-1 0,-2 1-1,-14 32 1,-64 127 354,40-88-375,40-86-261,1 1 1,0-1-1,0 1 0,1-1 0,1 1 1,-1 0-1,2 0 0,-2 14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2.2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1425,'0'0'7523,"16"37"-7715,8 6 192,6 10 16,7-2 48,3-5 48,3-2-112,4-14-112,0-13-2913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2.56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67 84 6307,'0'0'2724,"-2"-15"-2535,-3-46-66,3 54-90,-1 10-27,-3 16-16,6-18 10,-15 58 32,3 0-1,3 1 1,2 1-1,1 95 1,6-151-30,1-1 0,-1 1 0,1 0 0,0-1 0,0 1 0,0-1 0,0 1 0,1-1 0,0 1 0,0-1 1,0 0-1,1 0 0,-1 0 0,1 0 0,0-1 0,4 5 0,-2-4-1,-1 0 1,1-1-1,0 0 1,0 0-1,0 0 0,0 0 1,1-1-1,-1 0 1,1 0-1,0-1 0,-1 0 1,12 2-1,-16-3 4,54 4-299,-51-4 195,-1 0 0,1 0 0,0-1 0,-1 1 0,1-1 0,-1 1 0,1-1-1,-1-1 1,1 1 0,-1 0 0,0-1 0,6-3 0,-7 3 61,1-1 1,-1 1-1,0-1 0,0 0 0,0 0 0,-1 0 0,1 0 0,-1 0 0,0-1 1,0 1-1,0 0 0,0-1 0,1-5 0,1-50-137,-3 53 173,-1-6 63,0 0-1,-1 0 0,0 0 0,-1 1 1,0-1-1,-1 1 0,0-1 1,-1 1-1,0 0 0,-1 1 0,0-1 1,-9-10-1,3 5 55,-1 1 0,0 0-1,-1 1 1,0 1 0,-1 0 0,-29-18 0,41 29-267,0 0 585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2.9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9236,'0'0'240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36.06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6883,'0'0'2225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3.2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0 107 8452,'0'0'1110,"7"7"-1222,10 14 57,0 1-1,22 38 1,-36-54 251,2 2-1746,-3-22 743,-2 3 976,-2 0 1,0 0-1,0 1 0,-1-1 0,0 0 0,-1 1 0,-6-14 0,2 7 782,-7-29 0,14 44-813,2 0 82,6 1-356,269 1-69,-157 0-3256,-118 0 3418,0 0-1,0 0 1,0 0 0,0 0-1,0 0 1,-1 0 0,1 0-1,0-1 1,0 1 0,0 0-1,0-1 1,0 1 0,-1-1-1,1 1 1,0-1 0,0 1-1,-1-1 1,1 1 0,0-1-1,-1 0 1,1 1 0,0-1-1,-1 0 1,1 0 0,-1 1 0,1-1-1,-1 0 1,0 0 0,1-1-1,2-33 3830,-3 58-3618,0 546 113,3-538-457,-3-30 92,1 1 0,-1-1-1,0 0 1,1 0-1,0 0 1,-1 0-1,1 0 1,0 0-1,-1 0 1,1 0-1,0 0 1,0 0 0,0-1-1,0 1 1,0 0-1,0-1 1,0 1-1,0 0 1,0-1-1,0 1 1,1-1 0,24 3-4438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3.7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121 336 4434,'0'0'4237,"9"-34"-4171,27-110-15,-33 134-36,-1-2 0,0 1 0,0 0-1,-1 0 1,-1 0 0,-1-16 0,0 12 14,1 13-21,0 0-1,0 0 0,0 0 0,-1 1 1,1-1-1,-1 0 0,0 0 0,1 0 1,-1 0-1,0 0 0,0 1 0,0-1 1,0 0-1,0 1 0,-1-1 0,1 1 1,0-1-1,-1 1 0,1 0 1,-1-1-1,0 1 0,1 0 0,-1 0 1,0 0-1,0 0 0,1 0 0,-1 1 1,0-1-1,-3 0 0,-4-1 7,-1 1 0,0-1-1,0 2 1,-17 0 0,12 0-47,13 0 31,0 0 0,-1 1 0,1-1 0,0 0 0,0 0 0,0 1 0,0 0 0,0-1 1,0 1-1,0 0 0,0 0 0,1 0 0,-1 0 0,0 0 0,0 0 0,1 0 0,-1 1 0,1-1 0,-1 1 0,1-1 0,-1 1 0,1 0 0,0-1 1,0 1-1,0 0 0,0 0 0,0 0 0,0 0 0,1 0 0,-2 4 0,0 5-13,0 0 0,1 0 0,0 0 0,2 19 0,-1-12-8,0-5 20,0-1 0,1 1 0,0-1 0,1 0 0,0 1 0,1-1 0,1 0 0,0-1-1,0 1 1,1-1 0,10 18 0,79 97 44,-13-19-5,-78-103-44,1 1 0,-2 0-1,1 0 1,-1 0 0,0 0-1,0 0 1,0 1 0,-1-1-1,1 1 1,-1-1 0,-1 1-1,1-1 1,-1 1-1,0 6 1,0-10-17,0-1 0,-1 1 0,1-1 0,0 1 0,-1-1 0,1 1 0,-1-1 0,1 1 0,-1-1 0,0 0 0,1 1 0,-1-1 0,0 0 0,0 1 0,0-1 0,0 0 0,0 0 0,-2 2 0,-1-1-61,0 1 1,1-1-1,-1 1 0,0-1 0,0-1 0,-7 3 0,-3 0-154,0-1 0,0 0 0,-18 1 0,-32-3-93,63-2 344,-1 1 1,1 0-1,0 0 0,0-1 0,0 1 1,-1 0-1,1-1 0,0 1 0,0-1 1,0 0-1,0 1 0,0-1 1,0 0-1,0 0 0,0 1 0,0-1 1,0 0-1,1 0 0,-1 0 0,0 0 1,1 0-1,-1 0 0,0 0 1,1-1-1,-1 1 0,1 0 0,0 0 1,-1 0-1,1-3 0,-1-3 43,0-1 0,0 0 0,2-14 0,-1 8-10,-1 2-22,1 0 0,1 0 0,0-1 0,1 1 0,0 1 0,1-1 0,0 0 0,0 0 1,2 1-1,-1 0 0,1 0 0,1 0 0,8-12 0,1 4-8,1 1 0,0 0 0,1 1 0,37-28 0,87-48-504,-98 66-112,18-11-2548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4.1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 1 7908,'0'0'2105,"-1"26"-2303,-4 330 318,4-303-53,0-9-21,8 79-1,-6-111-42,1 0-1,1-1 1,0 1-1,0-1 1,1 0 0,1 0-1,0 0 1,0 0 0,1-1-1,1 0 1,11 15 0,-12-20 3,-1 0 0,1 0 1,0-1-1,0 0 0,0 0 1,0-1-1,1 0 1,-1 0-1,1 0 0,0-1 1,0 0-1,0 0 0,0-1 1,11 1-1,-12-1-83,-1-1 0,1 1-1,0-2 1,-1 1 0,1-1 0,0 1 0,-1-1-1,1-1 1,-1 1 0,0-1 0,1 0 0,-1 0 0,0-1-1,0 0 1,0 1 0,0-2 0,-1 1 0,8-7-1,-7 4-110,0-1-1,0 1 1,-1-1-1,0 0 1,0-1-1,0 1 1,-1-1-1,0 1 1,-1-1-1,3-12 1,-2-1-15,0-1 1,-1-36-1,-2 55 255,0 1-1,0-1 0,0 1 1,-1-1-1,1 1 1,-1-1-1,1 1 1,-1-1-1,0 1 1,0 0-1,0-1 1,0 1-1,0 0 0,-1 0 1,1 0-1,0 0 1,-1 0-1,0 0 1,0 0-1,1 0 1,-1 0-1,0 1 0,0-1 1,0 1-1,-1 0 1,1 0-1,0-1 1,-1 1-1,-2-1 1,-6 0 123,0 0 0,0 0 0,-1 0 0,1 2 0,-16 0 0,24 0-192,-5 0 24,0 1-1,1 0 1,-1 0-1,0 1 0,1 0 1,-1 0-1,1 1 1,0 0-1,-1 0 1,1 1-1,1 0 1,-1 0-1,0 0 0,-8 9 1,1 0-238,1 0 0,1 1 0,1 0 0,-1 1 1,-8 18-1,-7 15-2440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6.6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5843,'0'0'480,"127"211"-592,-70-81 144,3 17 32,-13 7-48,-24 6 16,-23-6 16,0-17-48,-40-17 0,-27-19-128,-16-28-2721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9.1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 19 4034,'0'0'5560,"0"-5"-5304,-3-9-64,0 21-62,0 35-65,2-33-87,-6 364-549,8-286-2806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9.5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1 188 7059,'0'0'2257,"190"-41"-2257,-93 31 80,3-10-64,-13-3-16,-7-4-512,-19-6-1857,-18-1-2561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9.8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263 26 2593,'0'0'6211,"-5"-5"-5741,2 3-412,3 0-48,-1 1 0,0 0-1,0-1 1,0 1 0,-1 0 0,1 0 0,0 0 0,0 0-1,-1 0 1,1 0 0,0 0 0,-1 0 0,1 1 0,-1-1 0,1 1-1,-1-1 1,1 1 0,-1-1 0,1 1 0,-1 0 0,0 0-1,1-1 1,-1 1 0,1 0 0,-1 1 0,0-1 0,1 0 0,-1 0-1,1 1 1,-1-1 0,1 1 0,-1-1 0,1 1 0,-2 0-1,-7 9 14,0 0 0,1 1 1,0 0-1,1 0 0,1 1 0,-8 15 0,13-25-22,-17 33 27,2 1 0,1 0-1,1 1 1,3 1 0,1 0-1,-7 41 1,7-5-5,3 2-1,2 92 1,6-125-21,-1-6 10,1-1 0,11 72 0,-8-97-7,0 0 0,0 0 0,1 0 0,0 0 0,1 0 0,0-1 0,0 0 0,1 0 1,1 0-1,0-1 0,0 0 0,1 0 0,14 12 0,-14-15 10,0 1-1,1-1 1,0-1 0,0 0-1,1 0 1,-1-1 0,1 0-1,0-1 1,12 3 0,1-2-533,-1-1-1,0-1 1,28 0 0,4-2-4821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1.8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199 38 3906,'0'0'5490,"-3"-6"-5300,-8-19-105,11 25-82,0 0-1,0 0 1,0 0 0,0-1-1,0 1 1,0 0-1,0 0 1,0-1 0,0 1-1,0 0 1,0 0 0,0-1-1,0 1 1,-1 0-1,1 0 1,0 0 0,0-1-1,0 1 1,0 0 0,0 0-1,0 0 1,-1-1-1,1 1 1,0 0 0,0 0-1,0 0 1,-1 0-1,1-1 1,0 1 0,0 0-1,0 0 1,-1 0 0,1 0-1,0 0 1,0 0-1,-1 0 1,1 0 0,0 0-1,0 0 1,-1 0 0,1 0-1,0 0 1,0 0-1,0 0 1,-1 0 0,1 0-1,0 0 1,0 0 0,-1 0-1,1 0 1,0 0-1,0 0 1,-1 1 0,1-1-1,0 0 1,0 0-1,0 0 1,0 0 0,-1 1-1,0 0 17,-2 1-11,-1 1 1,1 0-1,0 1 0,0-1 1,0 1-1,0-1 0,1 1 0,-1 0 1,-1 5-1,-5 7 24,-10 15-7,1 0 0,2 2 0,1 0 0,2 0 0,1 1 0,1 1 0,3 0 1,0 1-1,-3 58 0,9-58-33,4 51 0,-1-84 8,-1 1-1,1 0 1,0-1 0,0 1 0,0-1 0,0 1 0,1-1 0,-1 0 0,1 0 0,0 1-1,0-1 1,0 0 0,1-1 0,-1 1 0,1 0 0,-1-1 0,1 1 0,0-1-1,0 0 1,0 0 0,0 0 0,0 0 0,0 0 0,1-1 0,-1 1 0,1-1 0,5 1-1,7 1 15,0 0-1,0-2 0,0 0 1,29-2-1,-44 1-12,3 0-5,0 0-1,0-1 1,0 1 0,0-1 0,0 0 0,-1 0-1,1-1 1,0 1 0,-1-1 0,1 0 0,0 0-1,-1 0 1,0 0 0,0 0 0,0-1 0,0 0-1,0 1 1,0-1 0,0 0 0,-1 0 0,0-1 0,1 1-1,-1 0 1,-1-1 0,1 1 0,0-1 0,-1 0-1,2-5 1,1-8 1,0-1 0,-2 0 1,0 1-1,-1-1 0,-1-18 0,0 14 10,-1 0 1,-2 0-1,0 0 0,-1 1 1,-1-1-1,-1 1 0,-1 0 1,-1 1-1,-1 0 0,0 0 1,-19-27-1,22 38-2,-2-6 21,-2 0 0,1 1 0,-2 1-1,0-1 1,-20-17 0,14 22-419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2.1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7571,'0'0'1905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2.5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76 7940,'0'0'1133,"18"-13"-1100,59-36-31,-73 47-2,0 0 0,0 0 0,0 1 0,0-1 0,1 1 0,-1 0 0,0 0 0,1 0 0,-1 1 0,0 0 0,1 0 0,8 0 0,1 1 0,-11-1 0,0 0 0,0 0 0,0 1 0,0-1 0,0 1-1,0 0 1,0-1 0,-1 1 0,1 0 0,0 1 0,0-1 0,-1 0-1,1 1 1,-1 0 0,1 0 0,3 3 0,-3-1-1,0 0 1,0 0-1,0 0 1,-1 0-1,1 0 1,-1 1-1,0-1 1,0 1-1,1 7 1,1 7-2,-1 1 0,-1 1-1,0 39 1,-3-49 2,2 9 0,-1 18 4,-6 44 0,5-70-2,-2 0-1,1 0 0,-2 0 1,0 0-1,0 0 0,-1-1 1,-9 17-1,-11 9 8,17-27-1,1 1 1,0-1-1,1 1 0,-8 18 1,13-22 15,1-6 0,6-1-54,76 1 112,-10 1-838,73-8 0,-55-11-2864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36.45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345 21 1761,'0'0'7411,"0"-3"-7293,0 2-119,0 1 1,1-1-1,-1 1 0,0-1 1,0 1-1,0-1 1,0 1-1,0-1 1,0 1-1,0-1 1,0 0-1,0 1 1,0-1-1,0 1 0,0-1 1,0 1-1,-1-1 1,1 1-1,0-1 1,0 1-1,-1-1 1,1 1-1,0-1 1,-1 1-1,1 0 1,0-1-1,-1 1 0,1-1 1,0 1-1,-1 0 1,1-1-1,-1 1 1,1 0-1,-1 0 1,1-1-1,-2 1 1,-8 6-43,9-6 36,-12 13-24,0 0 0,-13 16-1,3-2 36,-130 160 192,70-83-2425,69-89-834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2.8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257 1 6131,'0'0'4594,"-36"76"-4786,2-12 192,4-1 32,0 1-32,7-7-32,-1-7-432,4-7-1409,4-16-1809</inkml:trace>
  <inkml:trace contextRef="#ctx0" brushRef="#br0" timeOffset="1">0 224 2385,'0'0'7347,"74"21"-7347,-18 19 96,5 10-31,2 0-17,1 0-48,-4-13 0,-10-14-3570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5.3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 20 2801,'0'0'1908,"0"0"-1870,0 0 0,0-1 1,0 1-1,0 0 0,-2-2 461,2 2-461,0-1 0,0 1 1,0 0-1,-1 0 0,1 0 1,0 0-1,0 0 0,0 0 1,-1 0-1,1 0 0,0 0 1,0 0-1,-1 0 0,1 0 1,0 0-1,0 0 0,0 0 1,-1 0-1,1 0 0,0 0 1,0 0-1,-1 0 0,-7 51 218,3 1-1,2-1 1,4 68-1,-1-115-252,0 0 1,0-1-1,1 1 1,-1 0-1,1 0 1,0-1-1,0 1 1,0-1-1,1 1 1,-1-1-1,1 1 1,0-1-1,0 0 1,0 0-1,1 0 1,4 6-1,-3-7 1,-1 1 0,1-1 0,-1 0 0,1 0 0,0 0 1,0-1-1,0 1 0,0-1 0,0 0 0,0 0 0,1 0 0,-1-1 0,0 0 0,7 0 0,-8 1 12,1-1 0,-1 0-1,0 0 1,1-1 0,-1 1 0,0-1-1,0 1 1,1-1 0,-1 0 0,0-1 0,0 1-1,5-3 1,-5 1-3,-1 1 0,0-1 0,0 1 0,0-1 0,0 0 0,0 1 0,-1-1 0,0 0 0,1 0 0,-1 0 0,0-1 0,0 1 0,0-4 0,3-10 32,-2-1 1,0 0 0,-1 0-1,-2-26 1,0 9-7,1 26-17,0 1 1,-1-1 0,-1 1-1,1-1 1,-1 1 0,-1-1-1,1 1 1,-2 0 0,1 0-1,-1 1 1,0-1 0,-1 1-1,1-1 1,-1 1 0,-1 1 0,0-1-1,0 1 1,0 0 0,-13-10-1,-1 9-199,20 7 127,-1-1 0,1 1 0,-1 0 0,1 1 0,-1-1-1,1 0 1,-1 0 0,1 0 0,-1 0 0,1 0 0,-1 0-1,1 1 1,-1-1 0,1 0 0,-1 0 0,1 1 0,-1-1 0,1 0-1,-1 1 1,1-1 0,0 0 0,-1 1 0,1-1 0,0 1 0,-1-1-1,1 0 1,0 1 0,0-1 0,-1 1 0,1-1 0,0 1 0,0-1-1,0 1 1,0-1 0,-1 2 0,-1 16-2084,1-1-982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5.6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7347,'0'0'305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6.02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0 249 5330,'198'-81'393,"-163"61"-185,-35 20-198,1 0-1,-1 0 1,0-1-1,1 1 1,-1-1-1,0 1 1,1 0 0,-1-1-1,0 1 1,0-1-1,1 1 1,-1 0-1,0-1 1,0 1 0,0-1-1,0 1 1,0-1-1,1 1 1,-1-1-1,0 1 1,0-2-1,0-29 955,-1-37-383,1 66-571,0 0 1,-1 1-1,1-1 0,-1 1 1,1-1-1,-1 0 0,0 1 1,1-1-1,-1 1 0,0-1 0,0 1 1,0 0-1,0-1 0,0 1 1,0 0-1,-1 0 0,1 0 1,0 0-1,-1 0 0,1 0 0,-1 0 1,1 0-1,-1 0 0,1 1 1,-1-1-1,1 1 0,-4-1 1,-4-1-38,1 1 1,0 0 0,-1 1 0,-11 0 0,8 0-4,11 1 27,0-1 1,1 0-1,-1 0 0,1 1 0,-1-1 0,1 0 0,-1 1 0,1-1 1,-1 0-1,1 1 0,-1-1 0,1 0 0,0 1 0,-1-1 1,1 1-1,0-1 0,-1 1 0,1-1 0,0 1 0,0 0 1,-1-1-1,1 1 0,0-1 0,0 1 0,0-1 0,0 1 0,0 0 1,0-1-1,0 2 0,-2 19-12,2-19 14,-1 32-10,0 27-9,1-56 17,1 1 0,-1-1 1,1 1-1,1-1 0,-1 0 0,1 0 0,0 0 1,4 8-1,8 7 1,1-1 0,1-1 1,0 0-1,2-1 0,37 28 0,-51-42 4,0 0-1,-1 0 1,1 1 0,-1 0-1,0 0 1,0 0-1,0 0 1,-1 0-1,1 1 1,-1-1 0,3 9-1,-3-4-18,0 0-1,0 1 1,-1-1 0,0 0-1,-1 12 1,0-19 1,0 0 1,-1 0-1,1 0 1,-1 0-1,0 0 1,0 0 0,1 0-1,-1-1 1,0 1-1,0 0 1,-1 0-1,1-1 1,0 1-1,-1-1 1,1 1-1,-1-1 1,1 0-1,-1 1 1,1-1-1,-1 0 1,0 0 0,0 0-1,0 0 1,1-1-1,-1 1 1,0 0-1,0-1 1,0 1-1,-3-1 1,-7 3 28,0-1 0,0-1 1,-19 0-1,30-1-8,1-1 0,-1 1 0,1 0 0,-1-1 0,1 1 0,0-1 0,-1 1 0,1-1 0,0 1 0,0-1 0,-1 1 0,1-1 1,0 1-1,0-1 0,0 1 0,0-1 0,0 1 0,0-1 0,-1 0 0,1 1 0,0-1 0,1 1 0,-1-1 0,0 1 0,0-1 0,0 1 0,0-1 0,0 0 0,1-3 14,-1-5-35,0 1-1,1-1 0,0 1 1,1 0-1,0 0 0,0 0 0,1 0 1,0 0-1,5-10 0,1 3-124,0 0 0,1 1 0,20-21 0,-5 8-900,36-29-1,-24 25-786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6.3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 0 5747,'0'0'2513,"-4"17"-2529,4 26 16,0 4 160,0 3-96,-3 4-32,-7-1 80,3-3-112,4-6-288,3-17-3234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6.7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16 211 1345,'0'0'885,"8"-19"-234,25-60 107,-31 74-648,0 0 0,0 1 1,-1-1-1,0 0 0,0 0 0,0 0 0,0 0 1,-1 0-1,0 0 0,0 0 0,-1-5 0,0-7 622,1 16-691,0 0-1,0-1 1,0 1-1,0 0 0,0 0 1,0 0-1,0 0 1,0 0-1,-1-1 0,1 1 1,0 0-1,-1 0 1,1 0-1,-1 0 1,1 0-1,-1 0 0,0 0 1,1 0-1,-1 0 1,0 0-1,0 0 0,0 1 1,1-1-1,-1 0 1,-1 0-1,-1 0-53,-1 0 0,1 0 0,0 0 0,0 1 0,0 0 0,0-1 0,-6 2 0,8-1 5,0 0 6,0 0 1,0 0-1,0 1 0,0-1 0,1 0 0,-1 1 0,0-1 0,0 0 0,0 1 0,1-1 0,-1 1 1,0 0-1,1-1 0,-1 1 0,0 0 0,1-1 0,-1 1 0,1 0 0,-1-1 0,1 1 0,-1 0 1,1 0-1,0 0 0,-1 0 0,1-1 0,0 1 0,0 0 0,-1 0 0,1 0 0,0 0 0,0 1 1,-2 34-68,2-29 65,0 11 5,-1-12 1,1 1-1,0 0 1,0 0 0,0 0 0,1 0 0,0-1 0,0 1 0,1 0 0,0-1 0,0 1 0,1-1 0,-1 1 0,1-1-1,5 6 1,64 73 70,-47-57-52,34 45 0,-56-67-20,0 0 0,0 0-1,0 1 1,-1-1 0,0 0 0,0 1-1,-1 0 1,0-1 0,0 1-1,0 0 1,-1-1 0,-1 14-1,1-12-3,0-8-1,-1 1 0,1 0 0,0 0 0,0-1 0,-1 1 0,1 0 0,0-1 0,-1 1-1,1 0 1,-1-1 0,1 1 0,-1-1 0,1 1 0,-1-1 0,1 1 0,-1-1 0,0 1-1,1-1 1,-1 1 0,0-1 0,1 0 0,-1 1 0,0-1 0,0 0 0,1 0 0,-1 0 0,0 1-1,0-1 1,1 0 0,-1 0 0,0 0 0,-1 0 0,-33 0-93,24-1 127,9 1-26,0 0 1,1-1-1,-1 1 1,0 0-1,1-1 1,-1 1-1,1-1 0,-1 0 1,1 1-1,-1-1 1,1 0-1,0 0 1,-1 0-1,1 0 0,0 0 1,0 0-1,0 0 1,0-1-1,0 1 1,0 0-1,0-1 0,0 1 1,0 0-1,0-1 1,1 1-1,-1-1 1,1 1-1,-1-1 0,1 0 1,-1 1-1,1-1 1,0-2-1,-2-8 11,1 0 0,1 0-1,1-18 1,-1 12-30,0 11 0,0 0 0,0 0 0,0-1 1,1 1-1,0 0 0,0 0 0,1 0 0,0 0 0,0 1 1,1-1-1,0 0 0,0 1 0,0 0 0,1-1 0,7-9 1,46-44-2371,-29 32-417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7.3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3 4482,'0'0'2703,"-1"-2"-2483,5 4-342,27 41 197,-2 1 0,-2 2-1,26 56 1,1 3 45,-3-6-26,45 127-1,-91-211-93,0 0 1,-2 1-1,0-1 1,2 31 0,-5 66 59,-1-51 26,0-46-58,0 0-1,-1 0 1,-1-1-1,0 1 1,-1 0-1,-1-1 1,-7 17-1,-3 1 13,-36 56-1,31-60-14,-2-2-1,-24 25 1,4-6-29,42-44-117,-1 0 1,0 0 0,0 0 0,0 0 0,0 0 0,0 0 0,0 0 0,0 0 0,0 0 0,0-1 0,-1 1 0,1 0 0,0-1 0,0 1 0,-1-1 0,1 1 0,0-1 0,-3 1-1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8.71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61 9172,'0'0'1825,"47"-30"-1873,3 20 48,7 0 32,-4 3-16,-6 4-16,-7 3-448,-13 0-1537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9.1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3073,'0'0'3794,"177"30"-3458,-87-30-208,1 0-128,-15-20-4066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0.8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258 51 4898,'0'0'2617,"-10"-9"-2499,-34-24-65,42 32-40,1 0-1,-1 0 1,0 0 0,1 0-1,-1 0 1,0 1-1,0-1 1,0 1 0,0-1-1,1 1 1,-1-1-1,0 1 1,0 0 0,0 0-1,0 0 1,0 0-1,0 1 1,0-1 0,0 0-1,0 1 1,0-1-1,1 1 1,-5 1 0,2 1 24,0 0 1,1 0 0,-1 0-1,1 0 1,-1 1 0,-4 6-1,5-7-19,-12 17 123,0 0 0,1 1-1,1 0 1,1 1 0,-11 30-1,16-35-113,2 0-1,0 1 0,1-1 0,0 1 1,2 0-1,0 0 0,1 0 1,1 22-1,1-37-30,-1 0 0,0 0 1,1 0-1,0 0 0,0 0 0,0 0 1,0 0-1,0 0 0,1-1 1,-1 1-1,1 0 0,-1-1 0,1 1 1,0-1-1,4 4 0,-2-2 3,0-1 0,0 0 0,1-1 0,-1 1-1,1-1 1,0 0 0,-1 0 0,10 2 0,4 0 11,1-1 0,0 0 1,0-2-1,20 0 0,-13-1 23,-9 0-50,1 0 0,-1 0 0,1-2 0,23-5-1,-35 6-22,-1-1 0,0 0 0,0 0 0,1-1 0,-1 0 0,-1 1 0,1-2 0,0 1 0,-1 0 0,1-1 0,-1 0 0,0 0 0,-1 0 0,1-1 0,-1 1 0,1-1 0,3-9 0,-3 7 34,-2 0 0,1 0 0,-1 0 0,0 0 0,0 0 0,-1-1 0,0 1 0,0 0 0,-1-1 0,0 1 0,0-1 0,-1 1 0,0-1 0,0 1 0,-1 0 0,0 0 0,0-1 0,-1 1 0,1 1 0,-2-1 0,1 0 0,-1 1 0,-7-10 0,-147-173 1089,146 180-1252,23 18-1151,18 10-833,2 1-2502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36.80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3650,'0'0'1136,"110"197"-896,-87-147-64,-2 0-128,2-6 177,-3-1-161,-3-3 16,3-3 0,-4-7-48,5 0 48,-1-13-80,0-7-817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1.1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10341,'0'0'0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2.9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 0 5378,'0'0'3909,"0"2"-3898,-2 121 200,6 152 239,-3-263-482,0 13 110,8 36 1,-8-56-127,0 0 0,0-1 1,1 1-1,-1-1 0,1 1 0,0-1 0,0 0 1,1 1-1,-1-1 0,1 0 0,0 0 0,0-1 1,0 1-1,6 4 0,-7-7-210,0 0-1,0 0 1,0 0 0,0 0 0,0 0-1,0-1 1,0 1 0,0-1 0,4 1-1,23 0-4732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3.3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 18 3009,'0'0'5475,"0"-4"-5320,-1-1-121,0-3-94,0 25-26,3 22 150,1-1 0,8 39 0,22 78 137,-28-137-194,-4-11-10,5 21 32,2 1 0,0-1 1,25 54-1,-30-76-35,0 0 0,1 0 0,-1 0 1,1 0-1,1-1 0,-1 0 0,1 0 1,0 0-1,0 0 0,0-1 0,0 0 0,1 0 1,0 0-1,0-1 0,0 0 0,0 0 1,0 0-1,1-1 0,-1 0 0,1 0 1,0-1-1,13 2 0,-11-2-189,-1-1 0,1 0 0,-1 0 1,1-1-1,-1 0 0,10-3 0,-16 3 143,0 0 1,1 0-1,-1 0 0,0 0 1,0 0-1,0 0 1,0-1-1,0 1 0,0-1 1,0 0-1,-1 0 1,1 1-1,0-1 0,-1 0 1,0 0-1,1 0 0,-1-1 1,0 1-1,0 0 1,0 0-1,0-1 0,-1 1 1,1 0-1,0-5 1,1-6-14,0 1 1,-1 0 0,-1 0 0,-1-22-1,0 30 67,0-1 0,1 0-1,-2 1 1,1-1 0,0 0-1,-1 1 1,0-1 0,0 1-1,0 0 1,-1 0 0,1 0-1,-1 0 1,0 0 0,-5-4-1,2 2 55,-1 1 0,0 1-1,0-1 1,0 1-1,-1 1 1,1-1 0,-1 1-1,0 0 1,0 1-1,-11-2 1,7 2 3,1 1 0,-1 0 0,0 0 0,0 1 0,0 1 0,-20 3 0,30-4-98,0 1 1,-1-1 0,1 1-1,0-1 1,0 1 0,0 0-1,0 0 1,0 0-1,0 0 1,0 0 0,0 0-1,0 1 1,0-1 0,0 1-1,1-1 1,-1 1-1,1 0 1,-1-1 0,1 1-1,0 0 1,-1 0-1,1 0 1,0 0 0,0 0-1,1 0 1,-1 0 0,0 1-1,1-1 1,-1 0-1,0 5 1,1 4-2344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3.8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55 6563,'0'0'1238,"18"-9"-1182,57-27-27,-70 34-29,0 0-1,1 1 1,-1-1-1,1 1 1,-1 0-1,1 1 1,0-1-1,-1 1 1,9 1-1,0-1-15,-12 0 11,0 0 0,0 0 0,0 1 0,0-1 1,0 0-1,0 1 0,0-1 0,0 1 0,0-1 0,0 1 0,0 0 1,0 0-1,0 0 0,0 0 0,-1 0 0,1 1 0,0-1 0,-1 0 0,1 1 1,-1-1-1,0 1 0,1 0 0,-1-1 0,0 1 0,0 0 0,0 0 1,0 0-1,0 0 0,0-1 0,0 5 0,1 5-9,0-1 0,-1 1 0,0 0 0,-1-1 0,-1 12 0,0 0 9,1-16-2,0 1-1,0-1 1,-1 0 0,0 0 0,-1 0 0,1 0-1,-1 0 1,0 0 0,-1 0 0,1-1 0,-1 1-1,0-1 1,0 0 0,-1 0 0,0 0 0,0 0-1,0 0 1,0-1 0,-6 4 0,0 1-31,-1 0 1,-1-1 0,0-1-1,-23 12 252,36-19-99,7 0-117,2-1 2,0 1-1,0 0 0,1 1 1,-1 0-1,0 0 1,0 1-1,0 1 0,0-1 1,0 2-1,17 7 1,-24-9-1,13 6 5,-1 1 0,0 1 1,-1 0-1,0 1 0,-1 1 1,18 19-1,-29-29-8,-1 0 0,0 1 1,0-1-1,0 1 0,0-1 1,0 1-1,0 0 0,-1-1 1,1 1-1,-1 0 0,0 0 1,1 2-1,-1-3 5,0 0-1,-1-1 1,1 1-1,0 0 1,0-1 0,-1 1-1,1-1 1,-1 1-1,1 0 1,-1-1 0,0 1-1,1-1 1,-1 0-1,0 1 1,0-1 0,0 1-1,0-1 1,0 0-1,-1 0 1,1 0 0,-2 2-1,-6 1-3,0 0-1,0 0 1,-1-1 0,1 0-1,-1 0 1,0-1 0,-10 0-1,-76 3-513,51-5-604,6-3-1274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4.3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4322,'0'0'3191,"1"10"-3143,20 241 592,-8-58-137,-7-149-425,1 1 0,16 53-1,-19-84-68,0-1-1,2 1 0,-1-1 0,15 22 0,-18-31-2,1 0 0,0 0 0,0 0-1,1 0 1,-1-1 0,1 1 0,0-1-1,0 0 1,0 0 0,0-1 0,0 1-1,1-1 1,-1 0 0,1 0 0,0 0-1,8 2 1,-6-3-26,-1 0 0,0 0 1,0 0-1,1-1 0,-1 0 0,0 0 0,0 0 0,1-1 0,-1 0 1,0 0-1,0-1 0,0 0 0,0 0 0,0 0 0,0-1 0,-1 1 1,1-1-1,-1-1 0,1 1 0,-1-1 0,-1 0 0,1 0 0,0-1 0,-1 1 1,0-1-1,7-9 0,-6 6-92,0-1 0,-1 0 0,0 1 1,0-1-1,0-1 0,-1 1 0,-1 0 0,0-1 0,0 1 0,-1-1 1,0 0-1,0-12 0,-1 17 110,-3-18 33,3 22-19,-1 0 1,1 0 0,-1 0 0,1 0 0,-1 1 0,1-1 0,-1 0 0,0 0 0,0 1 0,1-1-1,-1 0 1,0 1 0,0-1 0,0 0 0,0 1 0,1 0 0,-1-1 0,0 1 0,0-1 0,0 1 0,0 0-1,-2-1 1,-7-1 39,-1 1-1,0 0 0,0 0 1,0 1-1,0 0 0,0 1 0,0 1 1,0-1-1,1 2 0,-1-1 1,1 1-1,-1 1 0,1 0 0,0 1 1,0 0-1,1 0 0,-16 12 0,10-4-165,1 2-1,0 0 0,-23 33 1,12-4-1439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8.7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503 146 5074,'0'0'2455,"-12"-24"-2191,-37-70-48,47 91-195,0 0 0,1 0 0,-1 0 0,-1 0 0,1 0 0,0 1 0,-4-4 0,6 6-13,-1 0 0,1 0 0,-1-1 0,1 1 0,-1 0 0,1 0 0,-1 0-1,1-1 1,-1 1 0,1 0 0,-1 0 0,1 0 0,-1 0 0,1 0 0,-1 0-1,0 0 1,1 0 0,-1 0 0,1 1 0,-1-1 0,-6 1 72,7-1-70,-14 0 150,0 0 0,-21 4 0,30-3-146,-1 0-1,1 1 1,0 0 0,0 0-1,0 1 1,0-1 0,0 1-1,0 0 1,-5 4-1,-1 3 30,-1 0-1,1 0 0,1 1 0,0 0 0,1 0 0,0 1 0,-13 24 0,17-25-30,0-1 0,1 1 1,0 0-1,1 0 0,1 0 0,-1 1 0,2-1 0,0 1 0,0-1 0,2 22 0,-1-28-14,1 1 0,0-1 0,0 0 0,1 0 0,0 0 0,-1 0 0,2 0 1,-1 0-1,1-1 0,-1 1 0,1-1 0,0 1 0,6 5 0,4 2 4,0 0 0,26 18-1,-23-18 2,71 47 38,-52-37-25,-1 2 0,-1 1 0,31 31-1,-59-51-10,-1 0 0,1 0 1,-1 0-1,0 1 0,0 0 0,-1-1 0,0 1 0,0 0 0,0 1 0,-1-1 0,1 0 0,-2 1 0,1-1 0,-1 1 0,0 0 0,0 0 0,-1 9 0,0-12-7,0-1 0,-1 1 0,1 0 0,-1 0 0,0-1 0,0 1 0,-1-1 0,1 1 0,-1-1 0,0 1-1,0-1 1,0 0 0,0 0 0,0 0 0,-1 0 0,1 0 0,-1-1 0,0 1 0,0-1 0,-3 3 0,-8 4-14,-1 0-1,1-1 1,-22 8 0,19-9 12,-15 8 40,-2-1 0,1-2 0,-2-1 0,1-2 0,-1-1 0,-1-2 0,-57 3 0,71-8-19,15-1 18,0 0-1,0 0 1,0 0 0,-1-1 0,1 0-1,-10-2 1,15 2-26,0 0 1,1 0 0,-1 0-1,0 0 1,1 0-1,-1 0 1,1-1 0,-1 1-1,1-1 1,-1 1-1,1-1 1,0 1 0,0-1-1,0 0 1,0 1-1,0-1 1,0 0 0,0 0-1,1 0 1,-1 0-1,1 0 1,-1 0-1,1 1 1,0-1 0,0 0-1,0 0 1,0-2-1,-1-1-7,1 0-1,0 0 0,0 0 0,0 0 0,1 0 1,0 0-1,0 0 0,3-9 0,-3 12-6,1-1-1,0 0 0,-1 1 1,1-1-1,0 1 0,0 0 1,1 0-1,-1 0 0,0 0 0,1 0 1,-1 0-1,1 1 0,0-1 1,-1 1-1,6-2 0,14-6-9,-1 2-1,2 0 0,34-4 1,70-4-1211,-96 12 279,32-4-3375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9.1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94 0 5539,'0'0'4412,"-1"14"-4369,-9 56 158,-21 79 1,-8 49 115,31-131-271,3-1-1,8 133 0,-2-187-43,1 1 0,1-1-1,-1 1 1,2-1 0,0 0-1,0-1 1,1 1 0,1-1-1,0 1 1,12 16 0,-12-20-31,1 0 0,1 0 0,-1 0 1,1-1-1,0-1 0,1 1 1,-1-1-1,1-1 0,1 1 1,-1-2-1,1 1 0,18 5 0,-13-6-293,0-1 0,0-1 0,17 1 0,47-1-2514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9.4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15 0 3906,'0'0'5501,"-3"23"-5189,0-2-269,-1-2-21,2 1 1,0-1-1,2 1 1,0-1-1,1 1 1,4 23-1,-2-25-1,2-1 1,0 1-1,1-1 0,0-1 1,2 1-1,15 25 0,-19-36-19,0 0-1,0 0 1,1 0 0,0-1-1,0 0 1,0 0-1,1 0 1,-1 0 0,1-1-1,0 0 1,1 0 0,-1-1-1,0 0 1,1 0-1,0 0 1,0-1 0,0 0-1,0 0 1,9 0 0,63-1-269,-76-1 225,0-1 0,-1 1 0,1-1 0,0 0 0,0 0 0,-1 0 0,1 0 0,0 0 0,-1 0 0,1-1 0,-1 1 1,0-1-1,1 0 0,-1 1 0,0-1 0,0 0 0,0-1 0,0 1 0,0 0 0,-1 0 0,1-1 0,-1 1 0,0-1 0,1 1 0,-1-1 0,0 0 0,0 0 0,-1 1 0,2-5 1,1-9-115,-1 0 1,0 0 0,-2-33-1,0 36 192,0-90 1418,-1 114-1311,0 21-294,5 12 204,2 1-1,23 80 0,-2-12 95,10 60-75,-36-165-161,0-5-53,-1 0 0,0 0 0,1 0 0,0 0-1,-1 0 1,1-1 0,0 1 0,1 0 0,-1-1 0,0 1 0,1-1 0,-1 1 0,1-1 0,0 1 0,0-1-1,3 2 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9.8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 0 10197,'0'0'896,"-17"201"-896,24-148 0,6-6-16,0-10-224,-3-17-704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0.1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1905,'0'0'6608,"32"0"-6522,-12 0-78,-2 0 0,-1 0-1,1 1 0,30 6 0,-39-5 0,-1 1 0,1 0 0,-1 0-1,1 1 1,-1 0 0,0 0 0,-1 1-1,1 0 1,-1 0 0,0 1 0,0 0-1,8 9 1,6 10 20,0 1 0,-2 1 0,0 1-1,-3 1 1,0 0 0,-1 1 0,-2 1 0,-2 0 0,0 1 0,-3 0 0,0 0-1,-2 1 1,4 64 0,-8-55 34,-2 1 1,-9 69-1,7-99-93,-1 0 1,0 0-1,-1 0 0,0-1 0,-1 1 0,-1-1 1,1 0-1,-2-1 0,0 0 0,0 0 0,-1 0 1,-18 18-1,20-23-415,0-1-1,0 0 1,-1 0 0,-12 6 0,-23 3-5116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39.50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99 2 1072,'-3'0'7675,"-12"0"-7863,-42 0 20,80 0 176,-13-1 40,1 1-1,-1 0 1,0 1-1,18 3 1,-25-3-48,0 0 1,0 0 0,1 1-1,-1-1 1,0 1 0,0 0-1,0 0 1,0 0 0,-1 0-1,1 0 1,0 0 0,-1 1-1,0-1 1,0 1 0,1 0-1,-1 0 1,-1 0 0,3 4-1,0 4-43,-1-1 0,0 1 0,-1 0 1,0 0-1,-1 0 0,0 0 0,-1 0 0,-1 21 0,0-1-70,1-21 118,-1-1 0,-1 1 0,1-1 0,-2 0 0,1 1-1,-1-1 1,0 0 0,-1 0 0,0-1 0,-1 1 0,0-1 0,0 0-1,-12 14 1,-1-2 50,-1 0 0,-2-1 0,-35 26 1,44-33 14,12-12-68,0 0 0,0 1 0,0-1-1,0 0 1,0 0 0,0 0 0,0 0-1,0 0 1,0 1 0,0-1 0,0 0 0,0 0-1,0 0 1,0 0 0,0 0 0,0 1 0,0-1-1,0 0 1,0 0 0,0 0 0,0 0 0,0 0-1,0 0 1,0 1 0,0-1 0,1 0-1,-1 0 1,0 0 0,0 0 0,0 0 0,0 0-1,0 0 1,0 0 0,0 1 0,1-1 0,-1 0-1,0 0 1,0 0 0,0 0 0,0 0 0,0 0-1,1 0 1,13 0 130,-14 0-126,409 0-529,-377 0-2956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0.5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70 9780,'0'0'1441,"187"-57"-1569,-136 51-224,-8 2-1297,-20 1-2433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0.8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78 6675,'0'0'3314,"211"-34"-3314,-134 21-112,-7-4-1137,-23 4-3089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3.3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 4 1056,'0'0'4949,"-2"-2"-4703,1 2-217,1 0 1,0 0-1,-1 0 1,1-1-1,-1 1 1,1 0-1,0 0 1,-1 0-1,1 0 1,-1 0-1,1 0 1,-1 0-1,1 0 1,0 0-1,-1 0 1,1 0-1,-1 0 1,1 0-1,-1 0 1,1 0-1,-1 0 1,1 0-1,0 1 1,-1-1-1,1 0 1,-1 0-1,1 0 1,0 1-1,-1-1 1,1 0-1,0 1 1,-1 0-1,-6 18 495,6 36-251,2-40-253,-3 54 77,1-29 61,1 1 0,1 0 0,11 60-1,-10-92-137,1 0 1,-1 0-1,1 0 0,1-1 0,0 0 0,5 10 0,-7-15-17,1 1 0,-1-1 0,0-1-1,1 1 1,0 0 0,0-1 0,0 1 0,0-1 0,0 0 0,0 0-1,0 0 1,1 0 0,-1-1 0,1 1 0,-1-1 0,1 0 0,6 1-1,-1 0 21,1-1 0,-1 0 0,0-1 0,18-1 0,-24 0-14,-1 1 1,1-1-1,0 1 1,-1-1-1,1 0 0,-1 0 1,1 0-1,-1 0 1,1 0-1,-1-1 0,0 1 1,0-1-1,0 1 1,1-1-1,-2 0 1,1 0-1,0 0 0,0 0 1,0 0-1,1-4 1,1-1 15,-2-1 1,1 0 0,-1 0-1,0 1 1,-1-1 0,1 0-1,-1-9 1,-2-58 108,0 59-100,1 6-23,-2 0 1,1 0-1,-2 1 1,1-1-1,-1 1 0,0-1 1,-6-10-1,-37-59 8,36 63-25,8 12 16,0 0 0,-1 0-1,1 0 1,-1 1 0,1 0 0,-1-1-1,0 1 1,0 0 0,-1 0 0,1 0-1,-1 1 1,1-1 0,-1 1 0,0 0-1,0 0 1,0 0 0,0 1 0,0-1-1,0 1 1,0 0 0,-1 0 0,1 0-1,0 1 1,-1 0 0,-5 0 0,6 0-58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3.70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 1 7876,'0'0'4658,"-10"0"-4658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4.0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 41 2113,'0'0'6787,"-2"-7"-6432,-10-20-110,10 21 59,0 78-122,1 51-51,1-120-133,0-1 0,0 1 1,0 0-1,1-1 1,-1 1-1,1-1 0,0 1 1,0-1-1,0 1 0,0-1 1,0 0-1,0 0 1,2 3-1,-1-3 2,-1-1 0,1 0 0,0 0 0,0 0 0,-1 0 0,1 0 0,0 0 1,0 0-1,0-1 0,0 1 0,0-1 0,0 0 0,0 1 0,0-1 0,0 0 0,0 0 0,3 0 0,80-2 229,-23 0-190,69 7 0,-126-4-40,1 0 0,-1 0 0,0 0 0,0 0 0,0 1 0,-1 0 0,1 0 0,0 0 0,-1 1-1,1 0 1,-1-1 0,0 2 0,0-1 0,0 0 0,0 1 0,0 0 0,-1-1 0,0 1 0,0 1 0,0-1 0,3 7 0,-2-3-2,0 1 1,-1 0-1,0 1 1,-1-1-1,0 0 1,0 1-1,-1-1 1,0 1-1,-1-1 1,-1 19-1,0-25 0,1 0 0,-1 0 0,0 0 0,0 1 0,0-1 0,0 0 0,0-1 0,-1 1 0,0 0 0,1 0 0,-1 0 0,0-1 0,0 1 0,-3 1 0,0 1-21,0 0 1,-1-1-1,0 0 1,0 0-1,0-1 0,-7 4 1,-7 1-194,0-1 0,0-1 0,-30 5 1,-19-2-1905,1-7-1702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4.4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94 9188,'0'0'1153,"171"-54"-1169,-101 44-48,10-7-817,-3 4-2800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4.8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119 50 3458,'0'0'7576,"-4"-9"-7354,-14-27-139,15 32-163,2 5 32,1 8-17,0-5 28,-2 67-6,-2-1-1,-4 1 1,-32 134 0,39-199 18,-9 26-137,9-30 145,0 0-1,0-1 1,0 1-1,0 0 1,0 0-1,0-1 0,0 1 1,0-1-1,-1 1 1,1-1-1,-1 1 1,1-1-1,-3 2 0,4-3 31,-1 0-1,1-1 0,-1 1 0,1 0 1,0 0-1,-1 0 0,1-1 0,0 1 1,-1 0-1,1 0 0,0-1 0,-1 1 1,1 0-1,0-1 0,0 1 0,-1 0 0,1-1 1,0 1-1,0-1 0,0 1 0,-1 0 1,1-1-1,0 1 0,0-1 0,0 1 1,0 0-1,0-1 0,0 1 0,0-1 1,0 1-1,0-1 0,0 1 0,0 0 0,0-1 1,0 1-1,1-1 0,-2-25 38,1 21-16,0-7-10,0 10-24,-1-1-1,1 0 0,0 1 0,0-1 0,0 0 0,0 0 1,0 1-1,1-1 0,-1 0 0,1 0 0,0 1 0,0-1 0,0 1 1,0-1-1,0 1 0,0-1 0,1 1 0,-1 0 0,1-1 1,0 1-1,0 0 0,2-2 0,3-1-10,0 1-1,1 0 1,-1 1 0,1-1 0,0 2-1,0-1 1,13-2 0,64-6-136,-31 5-344,-42 4 219,-1 1-547,0-1 1,0 0-1,-1-1 1,21-7-1,-30 9 754,-1 1 0,1 0 0,0-1-1,-1 1 1,1 0 0,-1-1 0,1 1 0,0-1 0,-1 1 0,1-1-1,-1 1 1,1-1 0,-1 1 0,0-1 0,1 0 0,-1 1 0,0-1 0,1 0-1,-1 1 1,0-1 0,0 0 0,1 1 0,-1-1 0,0 0 0,0 0-1,0 1 1,0-1 0,0 0 0,0 0 0,0 1 0,0-1 0,0 0-1,0 1 1,-1-1 0,1 0 0,0 1 0,-1-2 0,0 0 205,0 0 0,0 0 1,-1 0-1,1 0 0,-1 0 0,1 0 1,-1 1-1,1-1 0,-4-1 1,-5-6 1018,-23-12 5779,33 26-6341,1 9-575,0 1 0,2-1-1,-1 0 1,2 0 0,0 0 0,1 0-1,0 0 1,9 16 0,67 106 30,-51-90-97,-14-19-1098,2-1 0,27 31 1,-14-29-5045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16.9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 0 1297,'-3'0'8566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17.3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3009,'0'3'8100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17.72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1873,'0'10'13206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43.0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44 2689,'0'0'5197,"3"-6"-4834,17-30 656,-20 36-987,0 0-1,1-1 1,-1 1-1,1 0 1,-1 0 0,0 0-1,1 0 1,-1-1-1,1 1 1,-1 0-1,0 0 1,1 0-1,-1 0 1,1 0-1,-1 0 1,1 0 0,-1 0-1,0 0 1,1 1-1,-1-1 1,1 0-1,-1 0 1,0 0-1,1 0 1,-1 1-1,0-1 1,1 0 0,-1 0-1,0 1 1,1-1-1,-1 0 1,0 0-1,1 1 1,-1-1-1,0 0 1,0 1 0,1-1-1,-1 0 1,0 1-1,6 15-96,0 0 0,-2 1-1,0-1 1,3 30 0,-1-11 68,30 241 123,-32-224-725,-4-31-3314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30:37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88 2065,'0'0'4885,"-1"-34"-1870,-2 33-3025,1 0 1,-1 1 0,1-1 0,0 0 0,-1 1 0,1 0 0,-1-1 0,1 1 0,-1 0 0,1 0-1,-1 0 1,1 1 0,-1-1 0,1 1 0,-1-1 0,1 1 0,-1 0 0,1 0 0,0 0 0,-1 0-1,1 0 1,0 1 0,0-1 0,0 1 0,0-1 0,0 1 0,0 0 0,1-1 0,-1 1-1,0 0 1,1 0 0,0 0 0,-2 4 0,-5 7 3,1 2 1,1-1-1,1 1 0,0 0 0,0 0 1,2 0-1,-3 22 0,2-16 21,0 1-1,-12 32 0,14-48-16,1 0 0,0 0-1,1-1 1,0 1-1,-1 0 1,2 0 0,0 9-1,1 7 65,-3-19-62,2-1-1,-1 1 1,0-1 0,0 0 0,1 1-1,-1-1 1,1 1 0,0-1-1,-1 0 1,1 0 0,0 1-1,1-1 1,-1 0 0,0 0-1,1 0 1,-1 0 0,1 0 0,-1-1-1,1 1 1,0 0 0,0-1-1,0 1 1,0-1 0,0 0-1,0 1 1,4 1 0,2-1 28,0 0 0,0 0 0,0 0 0,0-1 0,0 0 0,0 0 0,8-1 0,-15-1-21,1 1-1,-1 0 1,0 0-1,1-1 1,-1 1-1,0-1 1,0 1 0,1-1-1,-1 0 1,0 1-1,0-1 1,0 0-1,0 0 1,0 0-1,0 0 1,0 0 0,0 0-1,0 0 1,0 0-1,-1 0 1,2-2-1,14-32 124,-11 21-100,9-16 1,-1 1 0,-2-2-1,-2 0 1,0 0 0,-2-1-1,-1 0 1,2-59 0,-8 24 11,0 66-45,-1 0-1,1 0 0,-1 0 1,1 0-1,-1 0 0,1 0 1,-1 0-1,0 0 0,1 1 0,-1-1 1,0 0-1,0 0 0,0 1 1,1-1-1,-1 1 0,0-1 1,0 0-1,0 1 0,0 0 0,0-1 1,0 1-1,0 0 0,0-1 1,0 1-1,-1 0 0,1 0 0,-1 0 1,-30-4-54,12 4 46,-27 1-25,45 0 35,-1-1 0,1 1 0,-1 0-1,1 0 1,-1 0 0,1 0-1,0 0 1,-1 1 0,1-1-1,0 1 1,0-1 0,0 1-1,0 0 1,-3 3 0,-15 9-3566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2.6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77 1505,'0'0'3543,"0"-11"-1465,-1 8-2060,1 0 0,-1 0 0,0 0 0,0 1 0,0-1 0,0 0 0,-1 0 1,1 1-1,-1-1 0,1 0 0,-1 1 0,0 0 0,0-1 0,0 1 0,0 0 0,-1 0 0,1 0 0,0 0 0,-5-2 0,2 2-15,-1 0-1,1 0 1,0 0 0,-1 0-1,0 1 1,1 0-1,-1 0 1,0 1-1,-8-1 1,9 1-4,0 0 0,1 0 0,-1 0 0,0 1 0,0 0 0,0 0 1,1 0-1,-1 0 0,0 1 0,1-1 0,-1 1 0,1 0 0,0 1 0,0-1 0,0 1 1,0 0-1,0 0 0,0 0 0,1 0 0,-6 7 0,-2 1 23,2 1-1,-1 0 1,2 0-1,-1 1 1,2 0 0,0 1-1,0-1 1,1 1-1,1 1 1,-6 25-1,6-14 23,0 0 0,3 1-1,0-1 1,1 1-1,4 34 1,-2-55-38,0 0 0,0-1 0,0 1 0,1 0 0,-1 0 0,1-1 0,1 1 0,-1-1 0,1 1-1,0-1 1,0 0 0,1 0 0,-1 0 0,1-1 0,0 1 0,0-1 0,1 0 0,-1 0 0,1-1 0,0 1 0,0-1 0,0 0 0,1 0 0,7 2 0,0 0 5,0-1 1,0-1-1,1 0 1,-1-1-1,1 0 1,0-1-1,-1-1 1,1 0 0,23-3-1,-32 2-28,0 0 0,0 0 0,0-1 0,0 1 0,0-1 0,0 0 0,-1 0 0,1-1 0,-1 0 0,1 1 0,-1-1 0,0-1 0,0 1-1,6-7 1,-5 3-31,0 1 0,-1-1 0,0 0 0,0 0 0,0 0 0,-1 0 0,0 0 0,-1-1 0,2-8 0,-1 4 15,-1 0 0,-1 1-1,0-1 1,0 0 0,-1 0 0,-1 0 0,0 1 0,-1-1-1,0 0 1,-1 1 0,0-1 0,0 1 0,-7-13 0,1 9 139,0 0 1,-1 0 0,0 1-1,-18-18 1,22 25 21,-1 0 1,0 1-1,0 0 0,0 1 1,-1-1-1,0 1 0,0 1 1,0 0-1,-1 0 0,-10-4 0,-12 6-11,22 3-151,8-1 29,1 0 0,-1 1-1,1-1 1,0 0 0,-1 1-1,1-1 1,0 0 0,-1 1 0,1-1-1,0 1 1,0-1 0,-1 1-1,1-1 1,0 1 0,0-1 0,0 0-1,0 1 1,0-1 0,0 1 0,-1-1-1,1 1 1,0-1 0,0 1-1,1-1 1,-1 2 0,0 18-103,0-15 36,0-4 62,0 1-78,0 0 1,0 0 0,0 0-1,0 1 1,0-1-1,0 0 1,1 0 0,-1 0-1,1 0 1,-1 1 0,1-1-1,0 0 1,0 0-1,0-1 1,0 1 0,0 0-1,1 0 1,1 2 0,24 14-2896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0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 27 9588,'0'0'4546,"-20"-27"-4674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4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251 194 5491,'0'0'1670,"0"-4"-1390,1-4-150,-2-1-1,1 1 1,-1 0 0,0-1 0,-1 1-1,0 0 1,-1 0 0,1 0 0,-1 0 0,-1 0-1,0 1 1,0-1 0,0 1 0,-1 0 0,0 1-1,-6-8 1,7 10-127,-1-1-1,1 1 1,-1 0-1,-1 1 1,1-1 0,0 1-1,-1 0 1,1 0-1,-1 0 1,0 1-1,-10-3 1,1 2-17,0 1-1,0 1 1,-26 0-1,39 0 12,1 1 0,-1 0 1,1 0-1,-1 0 0,1 0 0,-1 1 0,1-1 0,-1 0 0,1 1 0,-1-1 0,1 1 0,-1-1 0,1 1 0,0 0 0,-1-1 0,1 1 0,0 0 0,0 0 0,-1 0 0,1 0 0,0 0 0,0 0 0,-1 2 0,1 0-11,-1 1 0,1-1 0,1 0 1,-1 1-1,0-1 0,1 1 0,0-1 0,-1 1 0,2 4 0,-1-3-4,0 0 0,0 0 0,1 0 0,0 0 0,0 0 1,0 0-1,0 0 0,1 0 0,0 0 0,0-1 1,0 1-1,1-1 0,4 6 0,1 0-2,1-1-1,0 0 0,1 0 1,12 8-1,57 39 50,-52-38-4,0 0 0,-1 2 1,-1 1-1,42 47 0,-62-62-72,-2 1 0,1-1 0,0 1 0,-1-1 0,-1 1 0,1 0 1,-1 0-1,0 1 0,0-1 0,-1 0 0,0 1 0,-1-1 0,1 0 0,-2 11 0,1-16 45,-1 0 0,1 0 0,-1 0 0,0 0 0,0 0 0,0 0 0,0 0 0,0 0 0,0 0 0,0-1 0,-1 1 0,1 0 0,0-1 0,-1 1 0,0-1 0,1 0 0,-1 1 0,0-1 0,1 0 0,-1 0 0,0 0 0,0 0 0,0 0 0,-3 0 0,-3 3 2,-1-1 1,0-1-1,0 0 0,-13 2 1,17-4 4,-3 2 17,-1-2 1,0 1 0,1-1 0,-11-1 0,18 0-16,-1 1 1,0 0-1,0-1 1,1 1 0,-1-1-1,0 0 1,1 1 0,-1-1-1,0 0 1,1 0-1,-1 0 1,1 0 0,-1 0-1,1 0 1,0-1 0,0 1-1,-1 0 1,1-1 0,0 1-1,0-1 1,0 1-1,0-1 1,1 1 0,-2-4-1,0-2 6,0 0-1,0 0 0,0 0 0,1 0 0,0 0 0,1-1 0,0 1 1,0 0-1,0 0 0,1-1 0,0 1 0,1 0 0,-1 0 1,1 0-1,1 0 0,-1 0 0,1 1 0,0-1 0,1 1 0,-1 0 1,1-1-1,1 2 0,-1-1 0,1 0 0,0 1 0,10-9 0,-3 5 2,0 1 0,1 0 0,0 0 0,0 2 0,0-1 0,15-3-1,-1 1-1110,0 2-1,34-4 0,-10 4-3907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6371,'0'0'3890,"0"27"-3938,0 26 48,0 4 16,0 3 16,0-3-32,3-7 0,7-3-112,-3-7-961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4.2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53 333 6115,'0'0'1571,"14"-27"-1480,45-87-43,-55 105-40,0 0-1,-1 0 1,3-11 0,-5-5 22,-2 12-14,1-7 7,1 12 20,-1 1-1,0-1 1,0 1-1,-1-1 1,-1-7-1,1 13-33,1 1-1,-1-1 0,1 1 0,-1-1 1,0 0-1,0 1 0,0-1 1,0 1-1,0 0 0,0-1 0,0 1 1,0 0-1,0-1 0,-1 1 0,1 0 1,-1 0-1,1 0 0,-1 0 1,1 1-1,-1-1 0,1 0 0,-1 1 1,0-1-1,1 0 0,-1 1 1,-2-1-1,-1 0-12,-1 0 0,1 1 0,-1-1 0,1 1 0,-1 0 0,1 0 0,-1 1 0,1 0 0,-1 0 0,-7 2 0,10-1 1,1-1-1,0 0 1,0 0 0,0 1 0,0 0-1,0-1 1,0 1 0,0 0 0,0 0-1,1 0 1,-1 0 0,1 0 0,0 0-1,-1 0 1,1 1 0,0-1 0,0 0-1,0 1 1,1-1 0,-1 1 0,0-1-1,1 1 1,0-1 0,0 4-1,-2 16-56,0 0 0,5 41-1,-2-53 61,0-1 0,1 0 0,0 1 0,1-1 0,0 0 0,1 0 0,-1-1 0,2 1 0,4 8 0,9 8 35,1-2 0,1 0 0,43 38 0,75 46 111,-132-103-146,-4-3-9,0 0 1,0 0-1,0 0 1,-1 1-1,1-1 1,0 1-1,0-1 1,-1 1-1,1 0 1,-1-1-1,1 1 1,-1 0-1,0 0 1,0 0-1,0 0 1,0 0-1,0 0 1,0 0-1,-1 1 1,1-1-1,0 3 1,-1-4 3,-1 0 1,1 0-1,-1 0 1,1 0-1,-1 0 1,1 0-1,-1 0 1,0 0-1,1 0 1,-1-1-1,0 1 1,0 0 0,0 0-1,1-1 1,-1 1-1,0-1 1,0 1-1,0-1 1,0 1-1,0-1 1,0 0-1,0 1 1,0-1-1,0 0 1,0 0-1,-2 1 1,-35 3 25,34-3-25,-7 0 18,-6 0-1,0 0-1,0 0 1,0-2-1,-21-3 1,35 4 0,0 0 1,-1-1-1,1 0 0,0 0 0,-1 0 1,1 0-1,0-1 0,0 1 0,0-1 1,0 0-1,0 0 0,0 0 0,0 0 0,1 0 1,-1-1-1,1 1 0,0-1 0,-1 1 1,1-1-1,0 0 0,1 0 0,-1 0 1,0 0-1,1 0 0,0-1 0,0 1 1,-1-5-1,0 3 52,2-1 0,-1 0 0,0 0-1,1 1 1,0-1 0,1 0 0,-1 0 0,1 1 0,0-1 0,1 0-1,-1 1 1,1-1 0,0 1 0,0 0 0,1-1 0,0 1 0,3-5-1,2 0-22,1 0 0,0 1 0,1 0-1,-1 0 1,2 1 0,18-11-1,86-49 89,16-10-948,-53 20-2234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1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145 16 160,'0'0'6038,"-24"-3"-3373,22 2-2650,0 0 0,0 0 0,-1 0 1,1 0-1,0 1 0,-1-1 0,1 1 0,0-1 1,-1 1-1,1 0 0,-1 0 0,1 0 0,0 1 1,-1-1-1,1 0 0,-1 1 0,1 0 0,0-1 1,0 1-1,-1 0 0,1 0 0,0 0 0,0 0 0,0 1 1,0-1-1,0 1 0,0-1 0,1 1 0,-1 0 1,0-1-1,1 1 0,-3 4 0,-5 17-38,1 1 1,1 0-1,0 1 0,-4 41 0,8-25-37,0 0-1,5 47 0,-2-87 56,0 1-1,0 0 1,1-1 0,-1 1-1,1 0 1,-1-1-1,1 1 1,-1 0 0,1-1-1,0 1 1,0-1 0,0 1-1,0-1 1,0 0-1,0 1 1,0-1 0,0 0-1,1 0 1,-1 0-1,3 2 1,-1-1 13,1-1-1,-1 1 1,1-1 0,-1 0 0,1 0-1,-1 0 1,1 0 0,0-1-1,5 1 1,-2-1 12,-1 0 1,0 0-1,0-1 0,1 0 1,-1 0-1,0 0 0,0-1 1,0 0-1,0 0 1,0-1-1,9-5 0,-7 2-2,0 0 0,-1-1 0,0-1-1,0 1 1,-1-1 0,0 0 0,0 0-1,-1-1 1,0 0 0,-1 0 0,0 0 0,0 0-1,4-19 1,-2 2-46,-2-1 0,-1-1-1,-1-50 1,-1 74 50,-1 0 0,0 0 0,0 0 0,0 0 0,-1 0 0,0 0 0,1 0 0,-1 1 0,0-1 0,-1 0 0,1 0 0,-1 0-1,0 1 1,0-1 0,0 1 0,0 0 0,0-1 0,-1 1 0,0 0 0,1 0 0,-1 1 0,0-1 0,-1 1 0,1-1 0,0 1 0,-5-2 0,8 3-22,-1 1 0,1 0 1,-1-1-1,1 1 0,-1 0 1,1-1-1,-1 1 1,0 0-1,1 0 0,-1 0 1,1-1-1,-1 1 0,0 0 1,1 0-1,-1 0 1,1 0-1,-1 0 0,0 0 1,1 0-1,-1 0 0,1 0 1,-1 0-1,0 1 1,1-1-1,-1 0 0,1 0 1,-1 1-1,1-1 0,-1 0 1,1 1-1,-1-1 0,1 0 1,-1 1-1,1-1 1,-1 1-1,1-1 0,-1 0 1,1 1-1,0 0 0,-1-1 1,1 1-1,0-1 1,0 1-1,-1-1 0,1 1 1,0-1-1,0 1 0,0 0 1,0 0-1,-1 5-107,0 0 1,1 0-1,0-1 0,1 10 1,0-3-329,-1 20-1934,0-7-1836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4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 11237,'0'0'240,"64"-21"-9140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9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28 101 4194,'0'0'5474,"-2"-4"-5559,-2-8-81,2 24 106,2 42 107,1-28-15,-1-3 73,-1-31 97,-2-33-90,-3 5-74,2 17 207,1 0-1,0-25 0,3 42-156,9 2-283,141 0-415,-86 0-2667,-63 0 3286,0 0 0,-1-1 0,1 1 0,0 0 0,-1-1 0,1 1 0,0-1 0,-1 1 0,1-1 0,-1 1 0,1-1 0,-1 1 0,1-1 0,-1 1 0,1-1 0,-1 0 0,0 1 0,1-1 0,-1 0 0,0 1 0,1-1 0,-1 0 0,0 0 0,0 1 0,0-1 0,0 0 0,1 0 0,-1 1 0,0-1 0,0 0 0,-1 0 0,1 1 0,0-1 0,0 0 0,0 1 0,-1-9 3608,1 14-3422,0 480 784,0-482-987,0 0 0,0 0 1,0 0-1,0 0 1,1 0-1,0 0 0,0 0 1,-1 0-1,3 3 1,-2-4-144,-1-1 0,1 0 0,0 0 0,0 0 0,-1-1 1,1 1-1,0 0 0,0 0 0,0 0 0,0-1 0,0 1 1,0 0-1,1-1 0,-1 1 0,0-1 0,0 1 0,0-1 0,1 0 1,-1 1-1,0-1 0,0 0 0,1 0 0,-1 0 0,2 0 1,13 0-3572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4.4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18 314 3570,'0'0'4252,"5"-23"-3881,18-77-37,-19 83-56,-1 0 1,-1-1 0,-1 1 0,0-1-1,-2-17 1,0-3 330,0 37-603,1-1 0,0 1 0,-1-1 0,1 1 0,-1-1 0,1 1 0,-1 0 1,1-1-1,-1 1 0,0 0 0,0 0 0,0 0 0,0-1 0,0 1 0,0 0 0,0 0 1,0 0-1,0 0 0,0 1 0,0-1 0,-1 0 0,1 0 0,0 1 0,-1-1 1,1 1-1,-1-1 0,1 1 0,0 0 0,-1-1 0,1 1 0,-1 0 0,1 0 0,-1 0 1,1 0-1,-1 0 0,1 0 0,-1 1 0,1-1 0,0 0 0,-3 2 0,3-2-11,0 1-1,1 0 1,-1 0-1,1 0 0,-1-1 1,1 1-1,-1 0 0,1 0 1,-1 0-1,1 0 0,0 0 1,-1 0-1,1 0 1,0 0-1,0 0 0,0 0 1,0 0-1,0 1 0,0 23-99,0-18 64,0 4 23,0 1 1,0-1 0,1 1-1,1-1 1,0 1-1,0-1 1,1 0-1,1 0 1,0 0-1,8 16 1,30 39 17,-25-41 41,17 36-1,-29-53-48,-2 1 0,1 0-1,-1 0 1,-1 0 0,0 0 0,0 1 0,0-1 0,-1 13 0,-1-11-29,-2 17-33,2-27 66,0 1-1,-1-1 1,1 0 0,-1 0 0,0 0-1,1 0 1,-1 0 0,0 0 0,0 0-1,1-1 1,-1 1 0,0 0 0,0 0 0,0 0-1,0-1 1,0 1 0,0-1 0,0 1-1,0-1 1,-1 1 0,0 0 0,-6 1 30,0 0 1,0-1 0,-1 0-1,1 0 1,0 0 0,-1-1 0,1-1-1,-11-1 1,18 2-18,0-1 0,-1 0 0,1 1 0,0-1 0,0 0 0,-1 0-1,1 0 1,0 0 0,0 0 0,0 0 0,0 0 0,0 0 0,1 0 0,-1 0 0,0-1 0,0 1 0,1 0 0,-1-1 0,1 1 0,-1 0 0,1-1 0,-1 1-1,1-1 1,0 1 0,0-1 0,0-1 0,-1-49 84,2 37-67,-1 13-20,0-21 41,4-38 0,-2 53-54,0 0 1,0 0 0,0 0-1,1 0 1,0 0 0,1 1-1,0-1 1,5-7 0,10-10-689,1 1 0,1 1 1,32-27-1,-28 25-2006,9-8-2883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43.43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48 6099,'0'0'2849,"197"-47"-2817,-110 47 0,-7 0-48,-3 0 32,-7 3-32,-6 14-240,-11-4-1281,-9-6-1952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4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0 6611,'0'0'2430,"0"3"-2205,-2 133-211,5 162 214,-3-289-228,1 0 0,0 0 0,0 0 0,1 0-1,0 0 1,1 0 0,0 0 0,0-1 0,1 1 0,0-1-1,1 0 1,0-1 0,0 1 0,11 12 0,-13-17-23,0-1 0,-1 0 0,1 0 1,0-1-1,0 1 0,0-1 0,1 1 0,-1-1 1,0 0-1,0 0 0,1-1 0,4 2 1,-6-2 1,0 0 0,0 0 0,0 1 1,1-1-1,-1-1 0,0 1 1,0 0-1,0 0 0,0-1 1,0 0-1,1 1 0,-1-1 0,0 0 1,0 0-1,-1 0 0,1 0 1,0 0-1,0 0 0,0-1 0,2-2 1,0-1 20,-1-1 0,1 0 1,-1 0-1,0 0 0,-1 0 1,0 0-1,0-1 0,0 1 1,1-9-1,0-4 69,-1-1 0,-1-19 0,-1 38-47,0 0-1,0 0 0,0 0 0,0 0 0,-1 0 0,1 0 0,0 0 1,0 0-1,-1 1 0,1-1 0,0 0 0,-1 0 0,1 0 0,-1 0 0,0 1 1,1-1-1,-1 0 0,1 1 0,-1-1 0,0 0 0,0 1 0,1-1 1,-1 1-1,0-1 0,0 1 0,0-1 0,0 1 0,1-1 0,-1 1 1,0 0-1,0 0 0,-1-1 0,-4 0 87,0 1-1,0-1 1,0 1-1,-8 1 1,0-1-39,6 0-53,0 0 0,0 1 1,0-1-1,0 1 0,0 1 0,-13 4 0,17-5-21,0 1-1,1 0 1,-1 1 0,1-1-1,0 0 1,-1 1-1,1 0 1,0 0 0,1 0-1,-1 0 1,0 0-1,1 1 1,0-1-1,-4 8 1,2-2-81,1 1-1,0-1 1,0 1-1,1 0 1,1 0-1,-1 0 1,1 0-1,1 0 1,1 12-1,-1-18-40,0 22-2272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08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211 180 592,'0'0'6198,"4"13"-5094,-3-13-1057,0-1 0,0 1 0,0-1 0,-1 0 0,1 1 0,0-1 0,0 0 0,0 0 0,0 1 0,-1-1 0,1 0 0,0 0 0,-1 0-1,1 0 1,-1 0 0,1 0 0,-1 0 0,1 0 0,-1 0 0,0 0 0,1 0 0,-1 0 0,0 0 0,0-1 0,0 1 0,0 0 0,0 0 0,0-2 0,1-43 213,-1 37-108,-1-71 190,1 78-340,-1 1 1,0-1-1,1 0 0,-1 1 0,0-1 1,0 1-1,0-1 0,0 1 1,0 0-1,0-1 0,-1 1 1,1 0-1,0 0 0,-1 0 1,1 0-1,-1 0 0,1 0 0,-1 0 1,1 0-1,-1 1 0,0-1 1,1 1-1,-1-1 0,0 1 1,1-1-1,-1 1 0,0 0 1,0 0-1,-2 0 0,-3-1-12,0 1 0,0 0 0,0 0 1,0 1-1,0 0 0,-9 2 0,12-1 8,0 0 0,-1 0 0,1 0 0,1 1 0,-1-1 0,0 1 0,1 0 0,-1 0 0,1 0 0,0 0 0,-4 6 0,-28 43-3,33-49 5,-4 8-2,0 1 0,0 0 0,2 0 0,-1 0 1,1 1-1,1 0 0,-2 17 0,1 7-56,2 47 0,3-76 60,-1 0 0,1 0 0,1 0 0,0 0 0,0 0 0,0 0 0,1-1 0,0 1 0,1-1 0,0 0 0,0 0 0,7 9 0,-4-8 13,-1 1 1,2-2-1,-1 1 1,1-1-1,0 0 1,0-1 0,1 0-1,0 0 1,12 5-1,-17-9-1,1 0 0,-1-1 0,1 0 0,-1 1 0,1-2-1,0 1 1,-1 0 0,1-1 0,5 0 0,-8 0-7,-1 0 0,1 0-1,0-1 1,0 1 0,0-1 0,0 1 0,-1-1 0,1 1-1,0-1 1,0 0 0,-1 0 0,1 0 0,-1 0 0,1 0-1,-1 0 1,1 0 0,-1 0 0,0-1 0,1 1 0,-1 0-1,0-1 1,0 0 0,0 1 0,1-3 0,2-11-1,-1 0 0,0 0 0,-1 0 0,-1 0 0,0 0 0,-1-1 0,-2-16 0,1-11 7,0 28 4,0 1 1,0-1-1,-1 0 0,-1 1 0,-1 0 1,0 0-1,0 0 0,-2 0 0,0 1 0,0-1 1,-1 1-1,-11-14 0,12 22-392,4 13-56,2 23-757,1-19 354,-1 31-2658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43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53 1 5555,'0'0'4620,"1"0"-4601,-1 0 1,1 0-1,-1 0 0,1 1 0,0-1 0,-1 0 0,1 0 0,-1 1 0,1-1 1,-1 1-1,1-1 0,-1 0 0,1 1 0,-1-1 0,1 1 0,-1-1 0,1 2 0,1 2-53,-1 0-1,1 1 1,-1-1-1,0 1 1,0 0-1,-1-1 1,1 1-1,-1 0 1,0-1-1,-1 1 0,1 0 1,-1-1-1,1 1 1,-3 6-1,1-8 42,1 1-1,-1-1 1,1 0-1,-1 0 0,0 0 1,0 0-1,0 0 1,-1-1-1,1 1 1,-1-1-1,1 1 0,-1-1 1,0 0-1,0 0 1,0 0-1,0-1 1,0 1-1,0-1 1,-5 2-1,8-3 12,-1 0 0,1 0 0,0 0 1,-1 0-1,1 0 0,0 1 0,-1-1 0,1-1 0,0 1 1,-1 0-1,1 0 0,0 0 0,-1 0 0,1 0 0,0 0 1,-1 0-1,1 0 0,0 0 0,0-1 0,-1 1 1,1 0-1,0 0 0,-1 0 0,1-1 0,0 1 0,0 0 1,0 0-1,-1-1 0,1 1 0,0 0 0,0 0 0,-1-1 1,-2-15 473,3 15-600,0 0 0,0-1-1,0 1 1,0-1 0,0 1 0,0-1 0,0 1 0,1-1 0,-1 1-1,1 0 1,-1-1 0,1 1 0,-1-1 0,1 1 0,0 0 0,0 0-1,0 0 1,0-1 0,-1 1 0,3-1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8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26 5795,'0'0'1819,"0"-6"-1168,0-14 333,0 61-725,-1 99 119,3 183 221,-1-304-591,0-1 0,2 1 0,0-1 0,0 1 0,2-1-1,8 20 1,-11-33-5,0 0-1,0 0 1,1 0-1,-1 0 0,1 0 1,1-1-1,-1 0 0,1 1 1,-1-1-1,1-1 1,0 1-1,0 0 0,1-1 1,-1 0-1,1 0 0,0 0 1,0-1-1,0 0 1,0 0-1,0 0 0,0 0 1,0-1-1,1 0 0,-1 0 1,7 0-1,-10 0-2,7-1-6,0 0-1,0 0 0,17-2 1,-23 1 0,0 0 1,0 0-1,0 0 1,-1 0-1,1 0 1,0-1-1,-1 1 1,1-1-1,-1 0 0,1 0 1,-1 0-1,0 0 1,0 0-1,1 0 1,1-4-1,-1 1-12,1-1 0,-1 0 0,0 0 0,-1 0-1,1 0 1,-1 0 0,0-1 0,-1 1 0,0-1-1,0 1 1,0-1 0,-1 0 0,0 1 0,0-1-1,0 1 1,-3-13 0,2 18 10,1-1 0,-1 1 0,1-1 0,-1 1 0,0 0 0,0-1 0,1 1 0,-1 0 1,0 0-1,0-1 0,0 1 0,0 0 0,-1 0 0,1 0 0,0 0 0,0 0 0,-1 1 0,1-1 0,0 0 0,-1 1 0,1-1 0,-1 1 0,1-1 0,-1 1 0,-2-1 1,-4 0-4,-1 0 0,1 1 1,-15 0-1,6 1-39,11-1 40,0 1 1,0 0-1,0 0 0,0 1 1,0 0-1,1 0 0,-1 0 1,0 0-1,1 1 0,0 0 0,0 0 1,0 1-1,0 0 0,-4 3 1,4-2-267,0-1 0,0 1 0,1 0 0,-1 1 0,1-1 0,1 1 0,-1-1 0,1 1 0,0 0 1,0 0-1,1 1 0,-3 9 0,3 5-2445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7.37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82 275 4978,'0'0'2143,"3"-29"-1642,8-95-79,-9 102-294,-1 14-22,0 0 0,-1 1 0,1-1 0,-2 0 0,1 0-1,-3-9 1,3 15-96,-1 0 0,1 1 0,-1-1 0,1 1 0,-1-1 0,0 0 0,0 1 0,0-1-1,0 1 1,0 0 0,0-1 0,0 1 0,-1 0 0,1 0 0,0 0 0,-1 0 0,1 0-1,0 0 1,-1 0 0,0 0 0,1 0 0,-1 1 0,1-1 0,-4 0 0,-3-1 52,0 1 0,0 0 0,1 1 1,-11 0-1,8 0-63,9 1-5,1-1 0,-1 0 1,1 0-1,0 1 0,-1-1 0,1 1 0,0-1 1,-1 0-1,1 1 0,0-1 0,-1 1 1,1-1-1,0 1 0,0-1 0,0 1 0,-1-1 1,1 0-1,0 1 0,0-1 0,0 1 0,0 0 1,0-1-1,0 1 0,0-1 0,0 1 1,0-1-1,0 1 0,0-1 0,0 1 0,1-1 1,-1 1-1,0 3-38,0 14-64,-1-6 92,1-1 0,0 1 1,1-1-1,0 1 1,1-1-1,0 0 0,1 1 1,0-1-1,7 17 0,9 4 96,2-1-1,36 44 1,3 3-1,-55-70-90,0 0 0,-1 0 0,0 1 0,0-1 0,-1 1 0,0 0 0,-1 0 0,0 0-1,0 1 1,-1-1 0,0 0 0,-1 1 0,0 9 0,-1-19 26,1 1 1,-1 0-1,0 0 0,1-1 0,-1 1 1,0 0-1,0-1 0,0 1 0,0-1 1,1 1-1,-1-1 0,0 0 0,0 1 1,0-1-1,0 0 0,0 0 0,0 0 1,0 1-1,0-1 0,0 0 0,0 0 1,0 0-1,-2-1 0,1 1 12,-1 0 1,1 0-1,0 0 1,-1 0-1,1 0 0,0-1 1,-1 1-1,1-1 0,0 1 1,-4-3-1,4 1-12,1 0 0,-1 0 0,1 0 0,0 0 0,0 0 0,0 0 0,0 0 0,0-1 0,0 1 0,0 0 0,1-1-1,-1-3 1,-2-37 141,2 34-116,1-6 27,-1 0 0,2 1 0,4-29 1,-4 37-64,1-1 1,0 0-1,1 1 0,-1 0 1,1-1-1,1 1 1,-1 0-1,1 1 0,0-1 1,7-7-1,11-9-244,2 1 0,0 2-1,38-25 1,-11 10-2278,-4 0-2596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4.4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228 67 3810,'0'0'3697,"-3"-4"-3166,-2-1-432,0-1 0,-1 1-1,1 0 1,-1 0 0,0 1 0,0-1-1,0 1 1,-1 1 0,1-1-1,-1 1 1,0 0 0,0 1 0,0 0-1,-1 0 1,1 0 0,0 1-1,-1 0 1,-10 0 0,16 1-107,0 0-1,0 1 1,-1-1 0,1 0-1,0 1 1,0-1 0,0 1-1,-1 0 1,1 0 0,0 0-1,0 0 1,0 0 0,1 0-1,-1 0 1,0 1 0,0-1 0,0 1-1,1-1 1,-1 1 0,1 0-1,0 0 1,-1 0 0,1-1-1,-1 4 1,-2 4-9,0 0-1,0 1 1,1 0-1,-2 12 1,2-10 8,-5 31-9,2 1 0,2-1 0,2 58 0,2-97 11,0 0 0,1 0 0,0-1 0,0 1 0,0-1 0,0 1 0,0-1 0,1 1 0,-1-1 1,1 1-1,0-1 0,0 0 0,1 0 0,-1 0 0,0 0 0,1-1 0,0 1 0,0-1 0,-1 1 0,1-1 0,1 0 0,-1 0 1,0 0-1,1-1 0,2 2 0,1 0-28,-1-1 0,0 0 0,1 0 0,-1 0 0,1-1 0,-1 0 0,1 0 0,-1-1 0,1 0 0,0 0 0,-1-1 0,1 0 0,12-2 0,-15 1 30,0 0-1,0 0 1,-1 0-1,1 0 1,0-1-1,-1 0 1,0 1-1,0-1 1,0 0-1,0-1 1,0 1-1,0 0 1,-1-1-1,0 1 1,0-1-1,0 0 1,0 0-1,0 0 1,1-7-1,1-1 31,-1 0-1,0-1 1,-1 0-1,-1 0 1,1-17-1,-2 10-53,-1 0 0,0 0 0,-5-22 0,5 36 110,-1 0 0,0 0 0,0 0 0,0 1 0,-1-1 0,0 1 0,0-1 0,0 1 0,0 0 0,-1 0 0,0 0 0,0 1 0,-1-1 1,-7-5-1,12 10-96,0 0 0,0 0 0,0-1 1,0 1-1,0 0 0,0 0 0,0 0 0,0 0 1,0 0-1,0 0 0,-1-1 0,1 1 1,0 0-1,0 0 0,0 0 0,0 0 1,0 0-1,0 0 0,-1 0 0,1 0 1,0 0-1,0 0 0,0 0 0,0 0 1,0 0-1,-1-1 0,1 1 0,0 0 1,0 0-1,0 0 0,0 0 0,0 1 0,-1-1 1,1 0-1,0 0 0,0 0 0,0 0 1,0 0-1,0 0 0,-1 0 0,1 0 1,0 0-1,0 0 0,0 0 0,0 0 1,0 0-1,0 1 0,0-1 0,-1 0 1,1 0-1,0 0 0,0 0 0,0 0 1,0 0-1,0 1 0,0-1 0,0 0 0,0 0 1,0 0-1,0 0 0,0 0 0,0 1 1,0-1-1,0 0 0,0 0 0,0 0 1,3 12-1964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4.8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9973,'0'0'656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5.15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26 21 6211,'0'0'2577,"-3"-4"-2316,-11-12-52,14 16-208,0 0 1,-1 0-1,1 0 1,0 0-1,0 0 1,0 0 0,0 0-1,0-1 1,0 1-1,-1 0 1,1 0-1,0 0 1,0 0 0,0 0-1,0 0 1,0 0-1,-1 0 1,1 0-1,0 0 1,0 0 0,0 0-1,0 0 1,0 0-1,0 0 1,-1 0-1,1 0 1,0 0 0,0 0-1,0 0 1,0 0-1,0 1 1,-1-1-1,1 0 1,0 0 0,0 0-1,0 0 1,0 0-1,0 0 1,0 0-1,0 0 1,0 1 0,0-1-1,-1 0 1,1 0-1,0 0 1,0 0-1,0 0 1,0 0 0,0 1-1,0-1 1,0 0-1,0 0 1,0 0-1,0 0 1,0 0 0,0 1-1,0-1 1,0 0-1,0 0 1,0 0-1,0 0 1,0 1 0,-1 11-83,1-10 71,-1 396-68,3-374 96,1-1 0,1 1 1,13 43-1,-12-52-12,0 0 0,2-1 0,-1 0 0,2 0 0,0-1 0,19 24 0,-23-31-65,1-1 1,0 0 0,0-1-1,1 1 1,-1-1-1,1 0 1,0 0 0,0-1-1,0 0 1,1 0-1,-1 0 1,1-1-1,0 0 1,-1 0 0,1-1-1,0 0 1,0 0-1,0 0 1,7-1-1,-12 0 27,-1 0 0,1 0-1,-1 0 1,1 0-1,-1-1 1,1 1-1,-1 0 1,1-1 0,-1 1-1,1-1 1,-1 0-1,0 1 1,1-1 0,-1 0-1,0 0 1,1 0-1,-1 0 1,0 0-1,0 0 1,0 0 0,0 0-1,0 0 1,0-1-1,0 1 1,0 0 0,-1-1-1,1 1 1,0 0-1,-1-1 1,1-1-1,1-5 83,-1 0-1,0 0 0,0 1 0,-1-1 0,-1-8 1,1 3-58,0-4 15,1 1 40,-1 1 0,-1-1-1,-5-24 1,5 35 7,-1-1 1,1 1-1,-1 0 0,0 1 0,-1-1 1,1 0-1,-1 1 0,0-1 0,0 1 1,-1 0-1,1 0 0,-1 0 1,0 0-1,-7-5 0,7 6-28,-1 0 0,1 0 0,-1 0-1,0 1 1,0 0 0,0 0 0,0 0 0,0 0-1,0 1 1,0 0 0,-1 0 0,1 1-1,0-1 1,-1 1 0,1 0 0,0 0 0,-9 2-1,13-1-36,0-1 0,0 1 0,-1 0 0,1-1 0,0 1 0,0 0 0,0 0 0,0 0 0,0-1 0,1 1 0,-1 0 0,0 1 0,0-1 0,1 0 0,-1 0 0,0 0 0,1 0 0,-1 0 0,1 1 0,0-1 0,-1 0 0,1 2 0,-3 29-1699,3-28 1115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5.48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 7 3762,'0'0'4431,"-2"-2"-4388,-3-3-103,3 8-15,1 19-69,1-18 132,-1 80-101,5 132 247,-3-202-126,1 0-1,1 0 1,0 0-1,1-1 0,1 1 1,0-1-1,1 0 1,0 0-1,12 17 1,-14-23-16,1-2 0,0 1 0,0 0 0,0-1 0,0 0 0,1 0 1,0-1-1,0 1 0,0-1 0,0-1 0,1 1 0,0-1 1,0 0-1,0-1 0,0 1 0,0-1 0,0-1 0,0 1 0,12 0 1,-15-2-4,-1 0 0,1 0 0,0 0 0,0 0 0,0 0 0,0-1 0,-1 0 0,1 0 0,0 0 0,-1 0 0,1 0 0,-1-1 0,1 0 0,-1 1 0,0-1 0,6-4 0,-6 2 34,0 1 0,0-1 0,-1 0 0,1 0 0,-1 0 0,0 0 0,0 0 0,0 0 0,-1-1 0,0 1 1,1-1-1,-1 1 0,0-7 0,1-4 116,0 0 1,-1 0 0,-1 0-1,-1 0 1,-3-26-1,3 39-68,0 0-1,0-1 0,0 1 0,0 0 1,0 0-1,-1 0 0,1 0 0,-1 0 1,1 0-1,-1 0 0,0 0 0,0 1 1,0-1-1,0 1 0,0-1 0,0 1 1,0 0-1,0 0 0,-1 0 0,1 0 1,0 0-1,-1 0 0,1 1 0,-4-1 1,2 0-67,0 0 0,0 1-1,0 0 1,0 0 0,0 0 0,0 0 0,0 1 0,0-1 0,0 1 0,0 0 0,0 0 0,0 1 0,1-1 0,-1 1 0,-5 2 0,1 3-35,1 0 0,0 0 0,0 1 0,0-1 1,1 1-1,0 1 0,-8 14 0,-31 70-888,23-35-2061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6:26.8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54 26 2977,'0'0'2828,"-3"-4"-2294,-14-18 2535,16 22-3066,1 0 0,-1 0 0,1 0 0,0 0 0,-1 0-1,1 0 1,-1 0 0,1 1 0,0-1 0,-1 0 0,1 0 0,0 0 0,-1 0-1,1 0 1,0 1 0,-1-1 0,1 0 0,0 0 0,-1 1 0,1-1-1,0 0 1,0 0 0,-1 1 0,1-1 0,0 0 0,0 1 0,0-1-1,-1 0 1,1 1 0,0-1 0,0 0 0,0 1 0,0 0 0,-6 16 13,1 1 0,1 0 0,1 0 0,-1 25 0,2 78 42,2-82-52,0-39-6,0 7 0,0 1 1,1-1-1,-1 1 1,4 11-1,-4-17 0,1 0-1,0 0 0,0 1 1,0-1-1,0 0 0,0 0 0,1 0 1,-1-1-1,1 1 0,-1 0 1,1 0-1,-1-1 0,1 1 1,0-1-1,0 0 0,0 1 0,0-1 1,4 2-1,2 0 1,0-1-1,1 1 1,-1-1 0,1-1-1,0 1 1,-1-2 0,17 1-1,-18-1-1,0-1-1,-1 0 1,1 0 0,0 0-1,-1 0 1,1-1-1,-1 0 1,1-1 0,-1 0-1,12-6 1,-11 3 3,0 0 0,-1-1 0,0 1 0,1-1-1,-2 0 1,1-1 0,-1 1 0,-1-1 0,1 0 0,-1-1 0,-1 1 0,1-1 0,-1 1 0,3-19 0,-1-4 17,-1 0 0,-1 0-1,-3-33 1,0 61-3,-3-32 21,3 34-19,0 0-1,0 0 0,0 0 1,0 0-1,-1 0 1,1 0-1,0 0 1,-1 1-1,1-1 0,-1 0 1,1 0-1,-1 0 1,0 0-1,1 1 1,-1-1-1,0 0 0,1 1 1,-1-1-1,0 0 1,0 1-1,0-1 1,1 1-1,-1-1 0,0 1 1,0 0-1,0-1 1,0 1-1,0 0 1,0 0-1,-2-1 0,3 2-18,0-1 0,-1 0 0,1 0 0,-1 1 0,1-1 0,0 0 0,-1 1 0,1-1 0,0 1 0,-1-1 0,1 0 0,0 1 0,-1-1 0,1 1 0,0-1 0,0 1 0,0-1 0,0 1 0,-1-1 0,1 1 0,0-1 0,0 1 0,0-1 0,0 1 0,0-1 0,0 1 0,0 0-1,0 0-1,-3 39-27,1 0 0,5 63 0,-1-89 34,0 0 1,0 0 0,2 0 0,0 0 0,5 13 0,34 65 20,-7-17-7,-28-53-11,0 0 0,-2 0 0,0 0 0,-1 1 0,-2 0 0,0 0 0,-1 37 0,-3-55-4,1 0 0,-1 1 0,1-1 1,-1 0-1,-1 0 0,1 0 0,-1-1 1,0 1-1,0 0 0,0 0 0,-1-1 0,1 0 1,-1 1-1,0-1 0,-1 0 0,1 0 1,-1-1-1,1 1 0,-1-1 0,0 0 1,-8 5-1,3-3 21,1 0 0,-1-1 0,0 0 0,0-1 0,-1 0-1,1 0 1,0-1 0,-1 0 0,0-1 0,-16 0 0,25-1-20,0 0 0,0 0-1,1 0 1,-1 0 0,0 0-1,0-1 1,0 1 0,1 0-1,-1-1 1,0 1 0,0 0 0,1-1-1,-1 1 1,0-1 0,1 1-1,-1-1 1,0 0 0,1 1-1,-1-1 1,1 0 0,-1 1-1,1-1 1,-1 0 0,1 0 0,-1 1-1,1-1 1,0 0 0,0 0-1,-1 0 1,1 1 0,0-3-1,-2-31-149,2 25 67,0-3-23,0-3-377,1 1 1,2-21-1,-2 29 216,0 1 0,1 0 0,-1 1 0,1-1 0,0 0 1,1 0-1,-1 1 0,1-1 0,0 1 0,5-6 0,27-25-2799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7:59.21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4722,'0'0'3122,"3"19"-3192,1 5 75,0 0-1,2-1 1,1 0-1,1 0 0,15 30 1,-21-49-2,128 222 174,-115-205-170,0 0 1,1-1 0,1-1 0,1-1 0,1 0 0,0-2 0,1 0 0,24 15 0,-34-27-2,0 1 0,0-1 0,0 0 0,0-1 0,1 0 1,-1-1-1,1 0 0,16 0 0,-19-1 2,-1-1-1,0 0 1,1-1 0,-1 0-1,0 0 1,1 0 0,-1-1-1,0 0 1,0-1 0,0 0-1,-1 0 1,1 0 0,8-6-1,-6 2 19,-1 0-1,0-1 0,-1 0 0,1-1 1,-1 0-1,-1 0 0,0 0 0,0-1 1,-1 0-1,0 0 0,-1 0 0,0 0 1,-1-1-1,3-12 0,0-10 23,-1-1 0,-2 1 0,-1-48 0,-2 69-76,0 0-1,-1 0 1,0 0-1,-1 0 0,0 0 1,-7-19-1,7 28 28,1-1-1,0 1 1,-1 1 0,0-1-1,1 0 1,-1 0-1,0 0 1,-1 1-1,1-1 1,0 1 0,-1 0-1,1 0 1,-1 0-1,0 0 1,1 0 0,-1 0-1,0 1 1,0-1-1,0 1 1,-1 0-1,1 0 1,0 0 0,0 0-1,0 1 1,-1-1-1,1 1 1,0 0-1,-1 0 1,-3 1 0,4-1-3,1 1 0,-1-1 0,0 1 1,0 0-1,1 0 0,-1 0 1,1 1-1,-1-1 0,1 1 0,0-1 1,-1 1-1,1 0 0,0 0 1,0 0-1,0 0 0,0 0 0,0 0 1,1 1-1,-1-1 0,1 0 1,-2 5-1,-3 4-32,1 1 1,1 0-1,-5 18 0,3-1 15,2-1-1,1 1 1,2 0-1,3 41 0,-2-56 24,0-5 0,1 1 0,0-1 0,1 1 0,0-1 1,0 0-1,1 1 0,0-1 0,1 0 0,8 15 0,-8-19-1,-1 0 0,1 0-1,0 0 1,0 0-1,0-1 1,1 0-1,-1 0 1,1 0 0,0 0-1,0-1 1,0 0-1,1 0 1,-1 0-1,1-1 1,0 0 0,0 0-1,5 1 1,4 0-47,1 0 0,-1-2 1,0 0-1,1 0 0,-1-2 1,0 0-1,0 0 0,1-2 0,-1 0 1,0 0-1,-1-2 0,1 0 1,-1 0-1,15-9 0,0-3-1505,30-24 1,-59 41 1511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43.96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264 2 3890,'0'-2'4987,"1"13"-4924,16 141-111,-4-53 120,3 19-53,4 33 7,-20-144-100,0 7 397,1-12-126,2-7-82,-2-1-113,2 0 1,-1 0 0,1 0-1,0 1 1,0-1 0,0 1-1,1 0 1,-1 0 0,1 0-1,1 0 1,-1 1 0,1-1-1,0 1 1,0 1 0,0-1-1,0 1 1,0-1 0,1 1-1,0 1 1,0-1 0,-1 1-1,1 0 1,1 1 0,-1-1-1,0 1 1,11 0 0,56-1-99,-47 2 61,-23 0 26,0 0 0,0 0-1,-1 0 1,1 1 0,0-1 0,0 1-1,-1-1 1,1 1 0,0 0 0,-1 0-1,1 0 1,-1 0 0,1 1 0,-1-1-1,0 1 1,1-1 0,-1 1 0,2 2-1,-2-1-1,0 0 0,0 0-1,0 0 1,-1 1 0,1-1 0,-1 0-1,0 1 1,0-1 0,0 1 0,0-1-1,-1 1 1,1-1 0,-1 6 0,0-3 7,1 1 0,-1-1 0,0 0 0,-1 1-1,0-1 1,0 1 0,0-1 0,-1 0 0,-3 9 0,3-11 0,0 0-1,-1-1 1,0 1-1,1-1 0,-1 1 1,0-1-1,-1 0 0,1-1 1,-1 1-1,1 0 1,-1-1-1,0 0 0,0 0 1,-7 3-1,-10 4 14,0-2-1,-1-1 0,0 0 1,-35 3-1,-93-2-55,128-6-429,1-2 0,0 0 0,0-1 0,0-1 0,0-2 0,-38-12 0,-32-28-5255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6:27.2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5603,'0'0'4650,"3"8"-3428,0 27-420,-4 61 0,0-32-419,0-33-339,0 32 39,2-58-110,-1 0-1,1 0 1,0 0 0,0 0-1,0 0 1,1 0 0,0-1-1,0 1 1,3 6-1,-4-10-127,-1 0-1,1 0 0,0 0 1,0 0-1,0 0 0,0 0 1,0 0-1,0-1 0,0 1 1,0 0-1,0 0 0,0-1 0,0 1 1,0-1-1,1 1 0,-1-1 1,0 1-1,0-1 0,1 0 1,-1 0-1,0 1 0,1-1 1,-1 0-1,0 0 0,0 0 0,1 0 1,0-1-1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6:27.5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28 112,'0'0'11381,"7"0"-11285,20 0-64,6-7 80,7 0-32,-3 0-80,-4 4 0,-6 0-256,-10 3-848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6:27.9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3810,'34'230'7427,"-8"-230"-6947,18-3-352,13-11-128,3 4-64,0 4-160,-10-4-1056,-10-7-4963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6:30.3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23 208 3410,'0'0'5325,"-1"-5"-5117,-1-6-95,0 12-22,-1 26 1,1-9-108,-9 116 173,9 168 1,2-293-162,1 1 0,0 0 0,1-1 0,0 1-1,0 0 1,6 12 0,-7-19 4,0 0 0,0-1 0,1 1 0,-1-1 0,1 1 0,-1-1 0,1 1 0,0-1 0,0 0 0,0 0 0,0 0 0,0 0 0,0-1 0,0 1 0,1 0 0,-1-1 0,1 0 0,-1 1 0,1-1 0,0 0 0,-1 0 0,1-1 0,0 1-1,0 0 1,0-1 0,2 0 0,-2 1 3,0-1 0,-1 0-1,1-1 1,-1 1 0,1 0-1,-1-1 1,1 0 0,0 1-1,-1-1 1,0 0 0,1 0-1,-1 0 1,0-1 0,3-1-1,-2 0 0,0 0 0,0 0 0,-1 0 0,0 0-1,1-1 1,-1 1 0,0-1 0,1-4-1,16-40 36,19-71 0,-21 60 28,-16 58-73,-1-1 0,0 1 0,1 0-1,-1-1 1,1 1 0,-1 0 0,1-1 0,0 1 0,0 0-1,0 0 1,-1 0 0,1-1 0,0 1 0,0 0-1,0 0 1,1 0 0,-1 1 0,0-1 0,0 0 0,0 0-1,1 1 1,-1-1 0,0 1 0,1-1 0,-1 1 0,0-1-1,1 1 1,-1 0 0,1 0 0,-1-1 0,1 1-1,-1 0 1,0 0 0,1 1 0,-1-1 0,1 0 0,1 1-1,6-1-35,4 1 31,0 0-1,0 1 0,22 7 1,-21-5 34,0-1-1,30 3 1,-26-5 7,-5 0-54,-1 0-1,1-2 1,0 1 0,23-5-1,-33 4 10,1 0 0,-1 0 0,0 0 0,1-1 0,-1 1 0,0-1 0,0 0 0,0 0-1,0 0 1,0-1 0,0 1 0,0-1 0,-1 1 0,1-1 0,-1 0 0,0 0 0,0 0-1,0 0 1,0 0 0,-1-1 0,2-4 0,1-5 15,-1 1 0,-1-1-1,0-1 1,-1 1 0,0 0-1,-2-20 1,1 8 18,-1 5 28,-1-1 0,-1 1 0,-1-1 1,0 1-1,-2 0 0,-12-30 0,5 19 109,-1 2 0,-2 0 0,-26-38-1,36 61-206,4 8-302,5 13-517,10 19-1282,11 3-1482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08.6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164 138 3249,'0'0'7161,"1"0"-7143,0-1-1,0 1 1,0 0-1,-1 0 1,1-1-1,0 1 1,0-1-1,0 1 1,-1 0-1,1-1 1,0 0-1,0 1 1,-1-1-1,1 1 1,0-2-1,2-2 1,-1-1-1,0 1 0,-1-1 0,1 0 1,-1 0-1,0 1 0,0-1 0,0 0 1,0-6-1,-3-44 8,2 54-31,0 0 1,-1 0-1,1 0 1,-1 0 0,1 0-1,-1 0 1,1 0 0,-1 0-1,0 0 1,1 0-1,-1 0 1,0 0 0,0 0-1,0 0 1,0 1-1,0-1 1,1 0 0,-2 1-1,1-1 1,0 0-1,0 1 1,0-1 0,0 1-1,0 0 1,0-1-1,0 1 1,-1 0 0,1 0-1,-2 0 1,-40-1-146,30 2 109,9-1 36,0 1 0,0 0 0,0 0 0,0 0 0,0 1 1,0-1-1,0 1 0,1 0 0,-1 0 0,1 1 0,-1-1 0,1 1 0,0-1 0,0 1 1,0 0-1,0 0 0,0 0 0,1 1 0,0-1 0,-1 1 0,-1 4 0,-1 1-3,0 0 0,1 0 0,1 0 0,-1 0 0,2 0 0,-1 0 0,1 1 0,-1 14 0,2 65-172,1-88 171,1 1 1,-1 0 0,0-1 0,0 1-1,1 0 1,-1-1 0,1 1 0,0-1-1,-1 1 1,1-1 0,0 1 0,0-1-1,0 1 1,0-1 0,0 0-1,0 0 1,1 0 0,-1 1 0,0-1-1,1 0 1,-1 0 0,0-1 0,1 1-1,-1 0 1,1 0 0,-1-1 0,1 1-1,0-1 1,-1 1 0,1-1 0,0 0-1,2 1 1,9 0-54,-1 0 0,1 0 0,18-3 1,-9 1-11,-20 1 68,1 0 0,0 0-1,-1-1 1,1 1 0,-1-1 0,1 1 0,-1-1-1,1 0 1,-1 0 0,0 0 0,0 0-1,1-1 1,-1 1 0,0-1 0,0 1 0,0-1-1,0 0 1,0 1 0,-1-1 0,1 0 0,-1 0-1,1 0 1,-1-1 0,1 1 0,-1 0-1,1-3 1,1-2 9,-1 0-1,0 0 0,0-1 0,-1 1 1,0-1-1,0 1 0,-1-10 0,-1 41 91,-2-1 0,-7 30-1,-2 20 264,5 159 1005,7-164-1270,0-64-65,0 1 0,1-1 0,-1 0 0,1 1 1,0-1-1,0 1 0,3 6 0,-3-10-153,0 1 0,-1-1 0,1 0-1,0 1 1,0-1 0,-1 0 0,1 0 0,0 0 0,0 0 0,0 0-1,1 0 1,-1 0 0,0 0 0,0 0 0,0 0 0,1-1 0,-1 1-1,1 0 1,-1-1 0,0 1 0,1-1 0,-1 0 0,1 1-1,-1-1 1,3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0.9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7059,'0'0'2657,"10"0"-2673,-6 0-496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1.6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260 225 4226,'0'0'3903,"-14"-29"-3682,-45-90-60,34 76-18,10 30-67,8 8-71,3 3-19,0-1-1,0 2 1,0-1 0,-1 0 0,1 1 0,-1 0 0,1 0 0,-1 0-1,1 0 1,-1 1 0,1 0 0,-1 0 0,-6 0 0,2 0-39,7 1 49,0-1 0,0 0 0,-1 0-1,1 1 1,0 0 0,0-1 0,0 1 0,0 0 0,0 0 0,0 0 0,0 0 0,0 0-1,1 0 1,-1 1 0,0-1 0,0 1 0,1-1 0,-1 1 0,1 0 0,0-1-1,0 1 1,-1 0 0,1 0 0,0 0 0,0 0 0,1 0 0,-2 3 0,-1 5-9,0-1 0,1 1 1,0 0-1,0 19 0,0-10-1,1-1 0,1 1-1,0 0 1,2 0 0,0 0 0,1-1 0,1 1-1,10 26 1,8 2 2,3-2 0,2-1 1,52 66-1,-42-59 43,19 24 64,-19-28-33,30 51 0,-63-90-65,0 0 0,0 0 0,-1 0 0,0 0 0,0 1 0,-1-1-1,0 1 1,-1 0 0,0-1 0,0 1 0,-1 0 0,0 0 0,-2 12 0,2-17 5,-1-1 0,0 0 0,0-1 0,0 1 0,0 0 0,-1 0 0,1 0 0,-1-1 0,1 1 0,-1 0 0,0-1 0,0 0 0,0 1 0,-1-1 0,1 0 0,0 0 0,-1 0-1,-4 2 1,-5 3 18,0-1-1,-25 9 1,29-12-20,-13 4 1,0-2-1,0 0 0,-1-1 1,1-1-1,-1-1 0,1-1 1,-33-3-1,51 2-3,0-1 1,0 1-1,0-1 1,0 0-1,0 0 1,0 0-1,0 0 0,0-1 1,1 1-1,-1-1 1,0 1-1,1-1 1,-1 0-1,1 0 1,0 0-1,0 0 1,0-1-1,0 1 0,0 0 1,0-1-1,0 0 1,1 1-1,0-1 1,-1 0-1,1 0 1,0 0-1,-1-5 0,1 4-1,0-1-1,0 0 0,0 0 0,1 0 0,0 1 1,0-1-1,0 0 0,0 0 0,1 0 0,0 0 1,0 1-1,0-1 0,1 0 0,-1 1 0,1-1 1,0 1-1,1-1 0,2-3 0,1 0 13,1 1-1,0 0 0,1 0 1,0 0-1,0 1 1,13-7-1,-1 1 18,38-16 0,-47 24-204,0 1 1,0 0 0,0 0-1,1 1 1,19-1 0,1 2-2725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2.0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128 1 288,'0'0'8087,"-12"7"-7887,6-2-190,0 1 1,-1-1-1,2 1 1,-1 0-1,1 0 1,0 1-1,0-1 1,0 1-1,1 0 1,0 1-1,1-1 1,-1 1-1,2-1 1,-1 1-1,-2 15 1,-9 47 387,-7 132 1,16 72 154,5-251-490,1 1 1,1-1-1,1 0 1,1 0 0,9 27-1,-8-35-50,1 0 0,1-1 0,0 1 0,0-2 0,2 1 0,-1-1 0,2 0 0,16 17 1,-18-22-33,-1-1 0,1 0 0,0-1 0,1 0 0,0 0 0,0-1 0,0 0 0,0-1 0,11 4 1,-9-4-592,-1-2 1,1 1-1,0-1 1,21 0-1,23-1-6633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4.1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81 2497,'0'0'3570,"3"-11"-2789,6-35-138,-2 24 596,-7 22-1224,1 0-1,-1 0 1,0 0-1,0 0 1,0 0 0,0 0-1,0 0 1,0-1-1,0 1 1,1 0 0,-1 0-1,0 0 1,0 0-1,0 0 1,0 0 0,0 0-1,1 0 1,-1 0-1,0 0 1,0 0 0,0 0-1,0 0 1,0 0-1,1 0 1,-1 0-1,0 0 1,0 0 0,0 0-1,0 0 1,0 0-1,1 0 1,-1 0 0,0 0-1,0 0 1,0 0-1,0 0 1,0 0 0,1 1-1,-1-1 1,0 0-1,0 0 1,0 0 0,0 0-1,0 0 1,0 0-1,0 0 1,0 1 0,0-1-1,1 0 1,-1 0-1,0 0 1,0 0 0,0 1-1,8 31 88,35 360-269,-21 9 412,-18-304-203,-3-73-110,-1-16 913,0-27-662,0-12-38,6-54-1,-5 75-153,1 0 0,0 1 0,1-1 0,0 1 0,1-1 0,0 1 0,0 0-1,1 0 1,10-14 0,-13 21-2,0 0-1,-1 1 0,1-1 0,0 0 1,0 1-1,0-1 0,0 1 0,0 0 1,0-1-1,1 1 0,-1 0 1,0 0-1,0 1 0,5-2 0,33 0-224,-23 3 157,-14-1 73,1 0 0,0 1 0,-1-1 0,1 1-1,-1 0 1,0 0 0,1 0 0,-1 1 0,0-1-1,1 1 1,-1 0 0,0 0 0,3 2 0,-1 1 0,1 0 1,-1 0 0,0 1-1,0-1 1,0 1 0,3 7-1,-1-1 1,0 1 1,-1-1-1,0 1 0,-2 1 0,1-1 1,3 20-1,-5-10-177,-2 0 1,0 28-1,-2-26-1797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4.5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21 2785,'0'0'3076,"-4"-11"-1587,13 9-1366,1-1 0,-1 2 0,0-1 0,1 2 0,-1-1 0,0 1 0,1 0 0,-1 1 0,14 3 0,-19-4-142,0 1 0,0 1 0,1-1 0,-1 0 0,0 1-1,0 0 1,-1 0 0,1 0 0,0 1 0,-1-1 0,1 1 0,-1 0 0,0 0 0,0 0 0,0 0 0,0 1 0,0-1-1,-1 1 1,1 0 0,-1-1 0,0 1 0,-1 0 0,1 0 0,1 7 0,1 1 19,-2 0 0,0 0 1,0 0-1,-1 0 0,-1 0 1,0 0-1,-2 21 0,1-27 16,-1-1 0,1 1 0,-1 0 0,-1 0-1,1-1 1,-1 1 0,0-1 0,0 0 0,0 0 0,-1 0 0,1 0 0,-1-1-1,0 1 1,-1-1 0,1 0 0,-1 0 0,0 0 0,0-1 0,0 0 0,-9 4 0,62-7 338,44-17-1098,-39 5-1798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45.0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4978,'0'0'2481,"150"4"-2144,-116-1-113,-4-3-160,-7 3 32,1 1-64,2 2-32,-6 4-32,0 4-128,-6 2-705,-14 5-1600,0-1-1313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4.9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 1 2545,'0'0'7796,"-10"70"-8052,23-13 336,1 3 32,-4-3-64,-7-7 0,0 0-48,1-7 0,-1-16-673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5.8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 1 880,'-1'3'6048,"-5"7"-5799,6-10-255,0 0 1,0 0 0,0 0-1,0 0 1,-1 0 0,1 0-1,0 0 1,0 0 0,0 0-1,0 0 1,0 0 0,-1 0-1,1 1 1,0-1 0,0 0-1,0 0 1,0 0 0,0 0-1,0 0 1,-1 0 0,1 0-1,0 0 1,0 0 0,0 0-1,0 1 1,0-1 0,0 0-1,0 0 1,0 0 0,0 0-1,0 0 1,-1 0 0,1 1-1,0-1 1,0 0 0,0 0-1,0 0 1,0 0-1,0 0 1,0 1 0,0-1-1,0 0 1,0 0 0,0 0-1,0 0 1,0 0 0,0 1-1,1-1 1,-1 0 0,0 0-1,0 0 1,0 0 0,0 0-1,0 0 1,0 1 0,0-1-1,0 0 1,0 0 0,0 0-1,1 0 1,-1 0 0,0 0-1,0 0 1,0 0 0,0 1-1,8 6-66,7-2-2,0 0 0,1-1-1,-1-1 1,1 0 0,0-1-1,0-1 1,29-1-1,-14 0-2656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6.5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14 4466,'0'0'5154,"-2"-3"-5004,2 3-150,0 0 0,0-1 1,-1 1-1,1 0 0,0 0 1,0-1-1,-1 1 0,1 0 0,0-1 1,0 1-1,0-1 0,0 1 1,-1 0-1,1-1 0,0 1 1,0 0-1,0-1 0,0 1 0,0-1 1,0 1-1,0 0 0,0-1 1,0 1-1,0-1 0,1 1 1,-1 0-1,0-1 0,0 1 0,0-1 1,12 2 36,-7 2-19,0-1 1,1 1-1,-1 0 1,0 0 0,5 5-1,10 11-7,0 0-1,-2 1 1,28 38 0,41 78 56,-80-124-57,107 189 104,128 318-1,-212-445-114,28 107-1,-49-146-9,-2 0 1,-1 1-1,-3 0 1,0 0-1,-4 49 0,0-75 2,0 0-1,-1 0 1,0 0 0,0 0-1,-1-1 1,-1 1-1,1-1 1,-1 0-1,-9 14 1,9-17-142,-1 0 0,0 0 1,0 0-1,0-1 0,-1 1 0,0-1 1,0-1-1,0 1 0,0-1 0,-1 0 1,1-1-1,-12 5 0,9-5-817,-1 0 0,1-1 0,-17 2 0,25-4 913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8.9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43 2449,'0'0'5440,"0"-9"-4608,0-24 638,0 37-1168,0 24-281,0-26-26,0 71 8,2-1-1,16 97 1,21 9-2343,-37-166-226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9.2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70 4098,'0'0'3169,"147"-33"-3105,-70 23-64,0 0-48,-10 3-1104,-10-3-2658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19.6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4802,'0'0'2633,"0"16"-2886,30 463 130,17-184 422,-47-294-298,0-1 1,0 0-1,0 0 0,0 0 0,0 1 1,0-1-1,0 0 0,0 0 0,0 1 1,1-1-1,-1 0 0,0 0 0,0 0 1,0 1-1,0-1 0,0 0 0,0 0 1,1 0-1,-1 0 0,0 1 0,0-1 1,0 0-1,1 0 0,-1 0 0,0 0 1,0 0-1,0 0 0,1 0 1,-1 1-1,0-1 0,0 0 0,0 0 1,1 0-1,-1 0 0,0 0 0,0 0 1,1 0-1,-1 0 0,0 0 0,0 0 1,1 0-1,-1 0 0,0-1 0,0 1 1,0 0-1,1 0 0,-1 0 0,0 0 1,0 0-1,0 0 0,1 0 0,-1-1 1,0 1-1,0 0 0,0 0 0,0 0 1,1 0-1,-1-1 0,0 1 1,0 0-1,0 0 0,0 0 0,0-1 1,0 1-1,0 0 0,0 0 0,1 0 1,-1-1-1,0 1 0,22-60 41,-18 47-16,0-1-1,1 1 1,1 0-1,0 0 0,8-12 1,-13 24-40,0 0 0,0 0 0,0 0 0,0 1 1,0-1-1,0 0 0,0 1 0,0-1 0,0 1 0,0-1 0,0 1 0,1-1 1,-1 1-1,0 0 0,0-1 0,0 1 0,1 0 0,-1 0 0,0 0 1,0 0-1,1 0 0,1 1 0,28 6-139,-27-6 174,11 4-29,12 4 32,-1-1 1,1-2 0,40 5 0,-46-9-36,-11 0-32,0-1 0,0-1 1,0 1-1,0-2 0,18-2 1,-27 3 33,0-1 0,0 1 0,0-1 0,0 1 0,0-1 0,0 0 0,0 1-1,0-1 1,0 0 0,0 0 0,0 1 0,-1-1 0,1 0 0,0 0 0,-1 0 0,1 0 0,0 0 0,-1 0 0,1 0 0,-1 0 0,0-1 0,1 1 0,-1 0 0,0 0 0,0 0-1,0-2 1,1-36 64,-2 23-20,1 11-17,1-21 237,-2 0-1,-1 0 0,0 0 0,-9-34 0,-4 8 54,-1 1 1,-31-64-1,36 99-295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0.0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14 4578,'0'0'4178,"0"-13"-4290,0 29-80,0 21 176,0 7 16,0 2 32,10 1-32,4-7-160,2-10-1937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0.3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6323,'0'0'2081,"20"64"-2625,-9-14 544,2 4 32,-3-4 80,-3 3-80,-1-6-32,-6-10-304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3.2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145 223 544,'10'-7'6515,"-9"0"-6335,0 1-1,1 0 0,-1 0 0,4-8 1,2-6-124,-4 3-28,-1 0 1,0 0 0,-1 0 0,-2-19 0,1 7-32,0 28 5,0 0 1,0 1-1,-1-1 0,1 0 0,0 0 1,0 0-1,0 1 0,-1-1 0,1 0 1,0 0-1,-1 1 0,1-1 0,-1 0 1,1 1-1,-1-1 0,1 0 0,-1 1 1,1-1-1,-1 1 0,0-1 0,1 1 1,-1-1-1,0 1 0,-1-1 0,0 0-3,-1 0 0,0 0-1,0 0 1,0 0-1,0 1 1,0-1 0,-3 1-1,-5-1-55,0 2 1,-22 2-1,31-2 51,0 0 0,-1 0 0,1 0 0,0 0 0,0 0 0,0 1 0,0-1 0,0 1 0,0-1 0,0 1 0,1 0 0,-1 0 0,1 0 0,-1-1 0,1 2 0,-1-1 0,1 0 0,0 0 0,0 0 0,0 1 0,-1 3 0,-1 4-3,1-1 0,-1 1 0,-1 20 0,2 18-41,4 57 1,0-90 43,0 1 0,2-1-1,-1 0 1,2 0 0,0 0 0,1-1 0,0 1 0,14 22 0,9 8 1,40 47 1,-57-76 4,24 28 38,-14-18 13,34 53 0,-50-70-52,-2 0 0,1 1 0,-1-1-1,0 1 1,-1 0 0,0 0 0,-1 0 0,0 0 0,-1 1 0,1 13 0,-2-13-16,1-5 12,-1 0-1,-1 0 0,1-1 0,-3 10 0,3-13 7,-1 1 0,0-1-1,0 0 1,0 0-1,0 0 1,-1 0-1,1 0 1,0 0-1,-1 0 1,1-1-1,-1 1 1,0 0-1,0-1 1,-3 3 0,-4 1 12,1 0 0,-1 0 1,0-1-1,-1 0 1,1-1-1,-1 0 1,0 0-1,-16 1 1,-6-1 39,-44-1 0,54-2-32,19 0-15,-1 0 1,1 0 0,-1 0 0,0-1 0,1 1 0,-1-1-1,0 0 1,1 0 0,0 0 0,-1-1 0,1 1-1,-1-1 1,1 0 0,0 1 0,0-1 0,0-1 0,0 1-1,1 0 1,-1-1 0,0 0 0,1 1 0,0-1-1,0 0 1,0 0 0,0 0 0,0-1 0,0 1 0,1 0-1,0-1 1,-1 1 0,1-1 0,1 1 0,-1-1-1,0 1 1,1-5 0,0 7-5,-1-8-12,0 0 0,1 1 0,0-13 0,1 19-9,-1-1 0,1 0-1,-1 1 1,1-1 0,0 1-1,0-1 1,0 1 0,0-1-1,1 1 1,-1-1 0,0 1 0,1 0-1,0 0 1,0 0 0,3-3-1,3-1 7,0 0-1,1 1 1,0 0-1,0 1 0,0 0 1,13-4-1,63-13 40,-56 17-179,-1 1 1,47 1-1,-55 2-368,9 0-1739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3.6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255 1 3794,'0'0'2193,"-157"277"-2193,120-153 48,7 10 48,7 3 16,16-7-16,7-20 64,0-20-96,0-16 96,37-17-144,9-14-16,15-13 16,9-16-48,0-14-2817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45.40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2913,'0'0'6035,"93"13"-5891,-36-6-112,3 3-32,10 0-32,0-6-800,-6-4-4323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4.1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 1 3586,'0'0'2094,"0"30"-2129,-3 365 193,4-263-106,-3 170 45,1-267-66,-1 1 0,-10 45 0,13-162 575,1 60-610,1 0 0,1 0 0,1 0 0,1 1 0,1-1 0,0 1 0,2 1 0,0 0 0,1 0 0,1 0 0,1 2 0,0-1 0,16-16 0,-24 30 18,1 0 0,-1 1-1,0-1 1,1 1 0,0 0 0,0 0-1,0 0 1,0 1 0,1 0 0,5-2 0,0 1-57,-1 1-1,1 1 1,0 0 0,13 1 0,-21 0 36,-1 0-1,1 1 1,-1-1 0,1 1 0,-1 0-1,1 0 1,-1 0 0,1 0-1,-1 0 1,0 0 0,0 1 0,1-1-1,-1 1 1,0 0 0,0-1-1,-1 1 1,1 0 0,0 0 0,-1 0-1,1 0 1,-1 0 0,1 1 0,-1-1-1,0 0 1,1 4 0,3 7-15,0-1 0,-2 2 0,4 19 0,-6-32 22,4 37 57,-2 0 0,-3 72 1,0-50-22,-2-32-490,-3-12-1840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4.5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46 4018,'0'0'4007,"7"-7"-3863,21-22-125,-26 28-29,0 0 0,0 0-1,0 0 1,0 0 0,0 0 0,0 0 0,0 1 0,0-1 0,0 0 0,0 1 0,0 0-1,0 0 1,0 0 0,0 0 0,0 0 0,1 0 0,-1 0 0,0 0 0,0 1 0,0-1 0,0 1-1,0 0 1,0 0 0,0-1 0,0 1 0,0 0 0,-1 1 0,1-1 0,0 0 0,0 0-1,-1 1 1,3 2 0,-1 1-2,-1-1-1,1 1 0,-1 0 0,-1 0 1,1 0-1,-1 0 0,0 0 0,2 10 1,-2 45 0,-2-35 2,1-20 17,-1 1 0,0 0 0,0-1 0,0 1-1,-1-1 1,1 1 0,-1-1 0,-1 0 0,1 0 0,-1 0-1,0 0 1,-5 6 0,-5 6 61,-31 29 1,30-32-36,14-14-35,0 0 0,0 0 0,-1 1 0,1-1 0,0 0 0,0 0-1,0 0 1,0 0 0,0 0 0,0 0 0,-1 1 0,1-1 0,0 0 0,0 0 0,0 0 0,0 0 0,0 0 0,0 1 0,0-1-1,0 0 1,0 0 0,0 0 0,0 0 0,0 1 0,0-1 0,0 0 0,0 0 0,0 0 0,0 0 0,0 1 0,0-1 0,0 0 0,0 0-1,0 0 1,0 0 0,0 1 0,0-1 0,0 0 0,1 0 0,-1 0 0,0 0 0,0 0 0,0 1 0,0-1 0,0 0 0,0 0-1,1 0 1,-1 0 0,0 0 0,0 0 0,0 0 0,0 0 0,1 0 0,-1 0 0,0 1 0,0-1 0,0 0 0,0 0 0,1 0-1,-1 0 1,0 0 0,0 0 0,0 0 0,0 0 0,1 0 0,-1-1 0,16 2-68,-13-1 50,154 0-941,-93 0-2208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4.9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21 2689,'0'0'5115,"2"-3"-5086,-1 2-24,1-1 1,-1 1-1,0 0 0,0 0 0,1-1 1,-1 1-1,1 0 0,-1 0 1,1 1-1,-1-1 0,1 0 0,-1 0 1,1 1-1,0-1 0,0 1 1,-1 0-1,3-1 0,36 0 115,-22 1-138,-16 0 10,0 1-1,0-1 0,0 0 0,0 1 0,0-1 1,0 1-1,-1-1 0,1 1 0,0 0 1,0 0-1,-1 0 0,1 0 0,0 0 0,-1 0 1,1 0-1,-1 1 0,1-1 0,-1 0 1,0 1-1,0-1 0,1 1 0,-1 0 0,0-1 1,0 1-1,-1 0 0,1 0 0,0-1 1,-1 1-1,1 0 0,-1 0 0,1 3 1,1 7-73,0 0 0,-1 1 0,-2 23 0,1-19 45,0-11 20,-1 0 0,1 0 1,-1 0-1,-1 1 0,1-1 0,-1 0 1,0-1-1,0 1 0,-5 8 0,-3 2 1,-21 27 0,20-29 16,0 1-1,-12 23 0,22-35-7,0 0 0,0 1 0,0-1 1,0 1-1,0-1 0,1 1 0,0-1 0,0 1 0,0 4 0,0-7 4,1-1 0,-1 1 1,1-1-1,0 1 0,-1-1 0,1 1 0,0-1 1,0 1-1,-1-1 0,1 1 0,0-1 1,0 0-1,-1 0 0,1 1 0,0-1 0,0 0 1,0 0-1,0 0 0,-1 0 0,1 0 1,0 0-1,0 0 0,1 0 0,1 0 1,179 0-78,-126-3-1174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5.3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1825,'0'0'7331,"141"220"-7603,-68-96 336,1 23-64,-8 20 16,-12 3-32,-24 11 32,-20-24-16,-10-20 0,-43-14-144,-38-39-1057,-16-24-5233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8.3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41 5507,'0'0'3201,"194"-30"-3233,-161 26 96,-9 1-48,2 3 0,1 0-16,3-3-544,-6 3-2658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8.7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30 9476,'0'0'689,"187"-20"-689,-107 17-112,-6 3-1393,-14-7-4242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9.13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113 1 2913,'0'0'5381,"-8"0"-4946,6 0-418,0-1-1,-1 1 0,1 0 1,0 0-1,0 1 0,-1-1 0,1 0 1,0 1-1,0 0 0,0-1 1,-1 1-1,1 0 0,-2 1 0,1 0-11,1 0 0,0 1-1,-1-1 1,1 0 0,0 1-1,0-1 1,1 1-1,-1 0 1,0-1 0,1 1-1,0 0 1,-2 4-1,-8 25 14,2 2-1,1-1 1,1 1-1,2 0 1,2 0-1,1 1 1,1-1-1,5 43 1,-3-69-12,0 0 1,1 0-1,-1 0 1,1 0-1,1 0 1,0 0-1,0-1 1,0 1-1,1-1 1,0 0-1,0 0 1,1 0-1,0-1 1,0 0-1,0 1 1,13 9-1,-10-10-17,0-1 0,0 0 0,0 0 0,1 0-1,0-1 1,0-1 0,0 1 0,1-2 0,-1 1 0,1-1 0,-1 0 0,1-1 0,16 0 0,-23-1-26,0 0 1,0 0-1,0 0 1,0-1-1,0 1 1,0-1 0,-1 1-1,1-1 1,0 0-1,0 0 1,0 0 0,-1-1-1,5-1 1,-6 1 28,1 0 0,0 0 0,-1 0 0,0 0 1,1 0-1,-1 0 0,0 0 0,0 0 0,0 0 0,0 0 1,-1-1-1,1 1 0,0 0 0,-1-1 0,0 1 0,1-4 1,0-8 56,0 0 0,0 0 0,-1-1 0,-1 1 0,-1 0 0,0 0 0,0 1 0,-2-1 0,1 0 0,-2 1 0,0 0 0,-11-21 0,9 23 3,-12-23 49,-1 0 0,-3 2 0,-38-45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9.5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 30 9748,'0'0'1745,"-23"-30"-3281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29.9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281 250 2817,'0'0'3146,"2"-29"-2701,6-95 3,-8 121-411,0-1 0,0 1 0,-1-1-1,1 1 1,-1-1 0,1 1 0,-1-1 0,0 1-1,-1-1 1,1 1 0,0 0 0,-1 0-1,0-1 1,0 1 0,0 0 0,0 1-1,0-1 1,-1 0 0,1 1 0,-1-1-1,0 1 1,1 0 0,-1 0 0,0 0-1,0 0 1,-1 0 0,1 1 0,0-1-1,-1 1 1,1 0 0,-5-1 0,7 2-21,-6-3 55,0 1 0,-1 0 0,1 1 0,-1 0 0,1 0 0,-1 1 0,1 0 0,-1 0 0,1 0 0,-9 3 1,10-2-64,1 0 0,0 1 1,0-1-1,0 1 0,0 0 1,1 1-1,-1-1 0,0 1 1,1 0-1,0 0 1,-1 0-1,1 1 0,1 0 1,-7 6-1,3 1-3,0-1 0,1 2-1,0-1 1,1 1 0,0 0 0,1 0-1,0 0 1,-4 24 0,6-17-5,0-1 0,1 1 0,0-1 0,2 1 0,4 28 0,-4-42 0,0-1 1,0 1-1,0-1 0,1 1 1,0-1-1,0 1 1,0-1-1,0 0 0,1 0 1,0 0-1,0 0 1,0 0-1,0-1 1,0 1-1,1-1 0,-1 0 1,1 0-1,0 0 1,0-1-1,8 5 0,-2-3 4,0-1 0,0 1 0,1-2 0,-1 1-1,1-1 1,0-1 0,-1 0 0,14 0-1,-18-2 0,-1 1-1,0 0 1,0-1-1,0 0 1,0 0-1,0-1 1,0 1-1,0-1 1,0 0-1,0-1 1,-1 1-1,1-1 1,-1 0-1,7-5 1,1-3-18,-1-1-1,-1 0 1,14-19 0,20-23-23,-44 58 30,3 99 171,22 152 0,-24-250-199,18 88 270,-17-84-404,0-1 0,1 1 0,0-1 0,1 0 0,0 0 0,0 0 0,1-1 0,7 10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8.4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425 1 1873,'0'0'1430,"-3"2"-1243,-129 102 2958,111-88-2815,12-10-251,0 1-1,1 0 0,-11 11 0,4-2-26,1 1 0,0 0-1,1 1 1,1 0 0,1 1 0,0 1-1,2-1 1,0 2 0,-7 25 0,-70 259 1105,81-278-1131,1 2-1,1-1 1,1 0-1,4 50 1,0-15 20,-2-37-13,1 1 1,1-1-1,9 39 0,51 152 87,-56-202-118,1-1 0,0 0 0,1 0-1,0-1 1,1 0 0,0 0 0,20 20-1,-3-8 8,1 0 0,38 26-1,-51-41 5,-1 0 0,2-1 0,0 0 0,0-1 0,27 9 0,-41-16-12,3-2-54,-3-10-1493,-1-20-3040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47.8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212 17 448,'0'0'4813,"-6"-3"-4575,5 3-244,-33-11 666,32 10-631,-1 1-1,1 0 1,0-1-1,-1 1 1,1 0-1,0 0 0,-1 0 1,1 0-1,0 0 1,-1 1-1,1-1 1,0 1-1,0 0 0,0-1 1,-5 3-1,2 2-16,0 1-1,0 0 0,0 0 0,0 0 1,1 0-1,0 1 0,-3 7 1,2-6 4,-8 14 42,2 0 0,0 0 1,2 1-1,0 0 0,2 1 0,0 0 1,2 0-1,0 0 0,2 1 0,-1 27 0,4-33-47,-1-10-4,1-1-1,1 1 1,1 15 0,-1-22-5,-1 0 1,1 1-1,0-1 0,0 0 1,0 1-1,0-1 0,0 0 1,1 0-1,-1 0 1,1 0-1,-1 0 0,1 0 1,0-1-1,0 1 0,-1 0 1,1-1-1,3 2 0,3 1 11,0-1-1,0 0 1,0 0-1,0-1 0,1 0 1,-1 0-1,1-1 0,15 0 1,5 0 66,35-5 0,-59 3-72,-1 1 0,1-1 0,-1 0 0,1 0 0,-1 0 0,0-1 0,1 0 0,-1 0 0,0 0 0,0 0 0,0 0 0,-1-1 1,1 0-1,-1 1 0,1-1 0,-1-1 0,0 1 0,0 0 0,0-1 0,0 0 0,-1 1 0,0-1 0,3-6 0,-1-1-10,0-1 0,-1 1 0,0-1 0,-1 0-1,0 1 1,-1-1 0,-1-20 0,0 22 1,-1 0 1,-1 0-1,1 0 0,-2 0 1,1 1-1,-1-1 0,-1 1 1,0-1-1,0 1 0,-1 0 1,-9-13-1,7 12 91,0 0 0,-1 1 0,-1 0 0,1 0 0,-1 1 0,-1 1 0,0-1 0,0 1 0,-15-7 0,23 12-87,-1 1 0,0 0-1,1 0 1,-1 0 0,0 1 0,0-1 0,0 0 0,0 1 0,1 0 0,-5 0 0,7 13-656,1 10-373,4-2-1342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1.8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197 3 5507,'0'0'496,"0"-1"-592,0 1 93,1 0 1,-1 0-1,0 0 0,0 0 1,0 0-1,0-1 0,0 1 1,0 0-1,0 0 1,0 0-1,0 0 0,1 0 1,-1 0-1,0 0 0,0 0 1,0 0-1,0 0 1,0-1-1,1 1 0,-1 0 1,0 0-1,0 0 0,0 0 1,0 0-1,0 0 1,1 0-1,-1 0 0,0 0 1,0 0-1,0 0 0,0 0 1,0 0-1,1 0 1,-1 0-1,0 1 0,0-1 1,0 0-1,0 0 0,0 0 1,0 0-1,1 0 1,-1 0-1,0 0 0,0 0 1,0 0-1,0 1 0,0-1 1,0 0-1,0 0 1,0 0-1,1 0 0,-1 0 1,0 0-1,0 1 0,0-1 1,0 0-1,0 0 1,0 0-1,0 0 0,0 25 138,-2-1 0,0 0-1,-1 0 1,-2 0 0,0-1 0,-2 1-1,-14 32 1,-64 127 354,40-88-375,40-86-261,1 1 1,0-1-1,0 1 0,1-1 0,1 1 1,-1 0-1,2 0 0,-2 14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2.2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1425,'0'0'7523,"16"37"-7715,8 6 192,6 10 16,7-2 48,3-5 48,3-2-112,4-14-112,0-13-2913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2.56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67 84 6307,'0'0'2724,"-2"-15"-2535,-3-46-66,3 54-90,-1 10-27,-3 16-16,6-18 10,-15 58 32,3 0-1,3 1 1,2 1-1,1 95 1,6-151-30,1-1 0,-1 1 0,1 0 0,0-1 0,0 1 0,0-1 0,0 1 0,1-1 0,0 1 0,0-1 1,0 0-1,1 0 0,-1 0 0,1 0 0,0-1 0,4 5 0,-2-4-1,-1 0 1,1-1-1,0 0 1,0 0-1,0 0 0,0 0 1,1-1-1,-1 0 1,1 0-1,0-1 0,-1 0 1,12 2-1,-16-3 4,54 4-299,-51-4 195,-1 0 0,1 0 0,0-1 0,-1 1 0,1-1 0,-1 1 0,1-1-1,-1-1 1,1 1 0,-1 0 0,0-1 0,6-3 0,-7 3 61,1-1 1,-1 1-1,0-1 0,0 0 0,0 0 0,-1 0 0,1 0 0,-1 0 0,0-1 1,0 1-1,0 0 0,0-1 0,1-5 0,1-50-137,-3 53 173,-1-6 63,0 0-1,-1 0 0,0 0 0,-1 1 1,0-1-1,-1 1 0,0-1 1,-1 1-1,0 0 0,-1 1 0,0-1 1,-9-10-1,3 5 55,-1 1 0,0 0-1,-1 1 1,0 1 0,-1 0 0,-29-18 0,41 29-267,0 0 585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2.9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9236,'0'0'240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3.2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0 107 8452,'0'0'1110,"7"7"-1222,10 14 57,0 1-1,22 38 1,-36-54 251,2 2-1746,-3-22 743,-2 3 976,-2 0 1,0 0-1,0 1 0,-1-1 0,0 0 0,-1 1 0,-6-14 0,2 7 782,-7-29 0,14 44-813,2 0 82,6 1-356,269 1-69,-157 0-3256,-118 0 3418,0 0-1,0 0 1,0 0 0,0 0-1,0 0 1,-1 0 0,1 0-1,0-1 1,0 1 0,0 0-1,0-1 1,0 1 0,-1-1-1,1 1 1,0-1 0,0 1-1,-1-1 1,1 1 0,0-1-1,-1 0 1,1 1 0,0-1-1,-1 0 1,1 0 0,-1 1 0,1-1-1,-1 0 1,0 0 0,1-1-1,2-33 3830,-3 58-3618,0 546 113,3-538-457,-3-30 92,1 1 0,-1-1-1,0 0 1,1 0-1,0 0 1,-1 0-1,1 0 1,0 0-1,-1 0 1,1 0-1,0 0 1,0 0 0,0-1-1,0 1 1,0 0-1,0-1 1,0 1-1,0 0 1,0-1-1,0 1 1,1-1 0,24 3-4438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3.7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121 336 4434,'0'0'4237,"9"-34"-4171,27-110-15,-33 134-36,-1-2 0,0 1 0,0 0-1,-1 0 1,-1 0 0,-1-16 0,0 12 14,1 13-21,0 0-1,0 0 0,0 0 0,-1 1 1,1-1-1,-1 0 0,0 0 0,1 0 1,-1 0-1,0 0 0,0 1 0,0-1 1,0 0-1,0 1 0,-1-1 0,1 1 1,0-1-1,-1 1 0,1 0 1,-1-1-1,0 1 0,1 0 0,-1 0 1,0 0-1,0 0 0,1 0 0,-1 1 1,0-1-1,-3 0 0,-4-1 7,-1 1 0,0-1-1,0 2 1,-17 0 0,12 0-47,13 0 31,0 0 0,-1 1 0,1-1 0,0 0 0,0 0 0,0 1 0,0 0 0,0-1 1,0 1-1,0 0 0,0 0 0,1 0 0,-1 0 0,0 0 0,0 0 0,1 0 0,-1 1 0,1-1 0,-1 1 0,1-1 0,-1 1 0,1 0 0,0-1 1,0 1-1,0 0 0,0 0 0,0 0 0,0 0 0,1 0 0,-2 4 0,0 5-13,0 0 0,1 0 0,0 0 0,2 19 0,-1-12-8,0-5 20,0-1 0,1 1 0,0-1 0,1 0 0,0 1 0,1-1 0,1 0 0,0-1-1,0 1 1,1-1 0,10 18 0,79 97 44,-13-19-5,-78-103-44,1 1 0,-2 0-1,1 0 1,-1 0 0,0 0-1,0 0 1,0 1 0,-1-1-1,1 1 1,-1-1 0,-1 1-1,1-1 1,-1 1-1,0 6 1,0-10-17,0-1 0,-1 1 0,1-1 0,0 1 0,-1-1 0,1 1 0,-1-1 0,1 1 0,-1-1 0,0 0 0,1 1 0,-1-1 0,0 0 0,0 1 0,0-1 0,0 0 0,0 0 0,-2 2 0,-1-1-61,0 1 1,1-1-1,-1 1 0,0-1 0,0-1 0,-7 3 0,-3 0-154,0-1 0,0 0 0,-18 1 0,-32-3-93,63-2 344,-1 1 1,1 0-1,0 0 0,0-1 0,0 1 1,-1 0-1,1-1 0,0 1 0,0-1 1,0 0-1,0 1 0,0-1 1,0 0-1,0 0 0,0 1 0,0-1 1,0 0-1,1 0 0,-1 0 0,0 0 1,1 0-1,-1 0 0,0 0 1,1-1-1,-1 1 0,1 0 0,0 0 1,-1 0-1,1-3 0,-1-3 43,0-1 0,0 0 0,2-14 0,-1 8-10,-1 2-22,1 0 0,1 0 0,0-1 0,1 1 0,0 1 0,1-1 0,0 0 0,0 0 1,2 1-1,-1 0 0,1 0 0,1 0 0,8-12 0,1 4-8,1 1 0,0 0 0,1 1 0,37-28 0,87-48-504,-98 66-112,18-11-2548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4.1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 1 7908,'0'0'2105,"-1"26"-2303,-4 330 318,4-303-53,0-9-21,8 79-1,-6-111-42,1 0-1,1-1 1,0 1-1,0-1 1,1 0 0,1 0-1,0 0 1,0 0 0,1-1-1,1 0 1,11 15 0,-12-20 3,-1 0 0,1 0 1,0-1-1,0 0 0,0 0 1,0-1-1,1 0 1,-1 0-1,1 0 0,0-1 1,0 0-1,0 0 0,0-1 1,11 1-1,-12-1-83,-1-1 0,1 1-1,0-2 1,-1 1 0,1-1 0,0 1 0,-1-1-1,1-1 1,-1 1 0,0-1 0,1 0 0,-1 0 0,0-1-1,0 0 1,0 1 0,0-2 0,-1 1 0,8-7-1,-7 4-110,0-1-1,0 1 1,-1-1-1,0 0 1,0-1-1,0 1 1,-1-1-1,0 1 1,-1-1-1,3-12 1,-2-1-15,0-1 1,-1-36-1,-2 55 255,0 1-1,0-1 0,0 1 1,-1-1-1,1 1 1,-1-1-1,1 1 1,-1-1-1,0 1 1,0 0-1,0-1 1,0 1-1,0 0 0,-1 0 1,1 0-1,0 0 1,-1 0-1,0 0 1,0 0-1,1 0 1,-1 0-1,0 1 0,0-1 1,0 1-1,-1 0 1,1 0-1,0-1 1,-1 1-1,-2-1 1,-6 0 123,0 0 0,0 0 0,-1 0 0,1 2 0,-16 0 0,24 0-192,-5 0 24,0 1-1,1 0 1,-1 0-1,0 1 0,1 0 1,-1 0-1,1 1 1,0 0-1,-1 0 1,1 1-1,1 0 1,-1 0-1,0 0 0,-8 9 1,1 0-238,1 0 0,1 1 0,1 0 0,-1 1 1,-8 18-1,-7 15-2440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6.6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5843,'0'0'480,"127"211"-592,-70-81 144,3 17 32,-13 7-48,-24 6 16,-23-6 16,0-17-48,-40-17 0,-27-19-128,-16-28-2721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9.1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 19 4034,'0'0'5560,"0"-5"-5304,-3-9-64,0 21-62,0 35-65,2-33-87,-6 364-549,8-286-2806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9.5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1 188 7059,'0'0'2257,"190"-41"-2257,-93 31 80,3-10-64,-13-3-16,-7-4-512,-19-6-1857,-18-1-2561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48.20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30 10165,'0'0'480,"14"-30"-6595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39.8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263 26 2593,'0'0'6211,"-5"-5"-5741,2 3-412,3 0-48,-1 1 0,0 0-1,0-1 1,0 1 0,-1 0 0,1 0 0,0 0 0,0 0-1,-1 0 1,1 0 0,0 0 0,-1 0 0,1 1 0,-1-1 0,1 1-1,-1-1 1,1 1 0,-1-1 0,1 1 0,-1 0 0,0 0-1,1-1 1,-1 1 0,1 0 0,-1 1 0,0-1 0,1 0 0,-1 0-1,1 1 1,-1-1 0,1 1 0,-1-1 0,1 1 0,-2 0-1,-7 9 14,0 0 0,1 1 1,0 0-1,1 0 0,1 1 0,-8 15 0,13-25-22,-17 33 27,2 1 0,1 0-1,1 1 1,3 1 0,1 0-1,-7 41 1,7-5-5,3 2-1,2 92 1,6-125-21,-1-6 10,1-1 0,11 72 0,-8-97-7,0 0 0,0 0 0,1 0 0,0 0 0,1 0 0,0-1 0,0 0 0,1 0 1,1 0-1,0-1 0,0 0 0,1 0 0,14 12 0,-14-15 10,0 1-1,1-1 1,0-1 0,0 0-1,1 0 1,-1-1 0,1 0-1,0-1 1,12 3 0,1-2-533,-1-1-1,0-1 1,28 0 0,4-2-4821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1.8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199 38 3906,'0'0'5490,"-3"-6"-5300,-8-19-105,11 25-82,0 0-1,0 0 1,0 0 0,0-1-1,0 1 1,0 0-1,0 0 1,0-1 0,0 1-1,0 0 1,0 0 0,0-1-1,0 1 1,-1 0-1,1 0 1,0 0 0,0-1-1,0 1 1,0 0 0,0 0-1,0 0 1,-1-1-1,1 1 1,0 0 0,0 0-1,0 0 1,-1 0-1,1-1 1,0 1 0,0 0-1,0 0 1,-1 0 0,1 0-1,0 0 1,0 0-1,-1 0 1,1 0 0,0 0-1,0 0 1,-1 0 0,1 0-1,0 0 1,0 0-1,0 0 1,-1 0 0,1 0-1,0 0 1,0 0 0,-1 0-1,1 0 1,0 0-1,0 0 1,-1 1 0,1-1-1,0 0 1,0 0-1,0 0 1,0 0 0,-1 1-1,0 0 17,-2 1-11,-1 1 1,1 0-1,0 1 0,0-1 1,0 1-1,0-1 0,1 1 0,-1 0 1,-1 5-1,-5 7 24,-10 15-7,1 0 0,2 2 0,1 0 0,2 0 0,1 1 0,1 1 0,3 0 1,0 1-1,-3 58 0,9-58-33,4 51 0,-1-84 8,-1 1-1,1 0 1,0-1 0,0 1 0,0-1 0,0 1 0,1-1 0,-1 0 0,1 0 0,0 1-1,0-1 1,0 0 0,1-1 0,-1 1 0,1 0 0,-1-1 0,1 1 0,0-1-1,0 0 1,0 0 0,0 0 0,0 0 0,0 0 0,1-1 0,-1 1 0,1-1 0,5 1-1,7 1 15,0 0-1,0-2 0,0 0 1,29-2-1,-44 1-12,3 0-5,0 0-1,0-1 1,0 1 0,0-1 0,0 0 0,-1 0-1,1-1 1,0 1 0,-1-1 0,1 0 0,0 0-1,-1 0 1,0 0 0,0 0 0,0-1 0,0 0-1,0 1 1,0-1 0,0 0 0,-1 0 0,0-1 0,1 1-1,-1 0 1,-1-1 0,1 1 0,0-1 0,-1 0-1,2-5 1,1-8 1,0-1 0,-2 0 1,0 1-1,-1-1 0,-1-18 0,0 14 10,-1 0 1,-2 0-1,0 0 0,-1 1 1,-1-1-1,-1 1 0,-1 0 1,-1 1-1,-1 0 0,0 0 1,-19-27-1,22 38-2,-2-6 21,-2 0 0,1 1 0,-2 1-1,0-1 1,-20-17 0,14 22-419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2.1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7571,'0'0'1905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2.5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76 7940,'0'0'1133,"18"-13"-1100,59-36-31,-73 47-2,0 0 0,0 0 0,0 1 0,0-1 0,1 1 0,-1 0 0,0 0 0,1 0 0,-1 1 0,0 0 0,1 0 0,8 0 0,1 1 0,-11-1 0,0 0 0,0 0 0,0 1 0,0-1 0,0 1-1,0 0 1,0-1 0,-1 1 0,1 0 0,0 1 0,0-1 0,-1 0-1,1 1 1,-1 0 0,1 0 0,3 3 0,-3-1-1,0 0 1,0 0-1,0 0 1,-1 0-1,1 0 1,-1 1-1,0-1 1,0 1-1,1 7 1,1 7-2,-1 1 0,-1 1-1,0 39 1,-3-49 2,2 9 0,-1 18 4,-6 44 0,5-70-2,-2 0-1,1 0 0,-2 0 1,0 0-1,0 0 0,-1-1 1,-9 17-1,-11 9 8,17-27-1,1 1 1,0-1-1,1 1 0,-8 18 1,13-22 15,1-6 0,6-1-54,76 1 112,-10 1-838,73-8 0,-55-11-2864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2.8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257 1 6131,'0'0'4594,"-36"76"-4786,2-12 192,4-1 32,0 1-32,7-7-32,-1-7-432,4-7-1409,4-16-1809</inkml:trace>
  <inkml:trace contextRef="#ctx0" brushRef="#br0" timeOffset="1">0 224 2385,'0'0'7347,"74"21"-7347,-18 19 96,5 10-31,2 0-17,1 0-48,-4-13 0,-10-14-3570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5.3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 20 2801,'0'0'1908,"0"0"-1870,0 0 0,0-1 1,0 1-1,0 0 0,-2-2 461,2 2-461,0-1 0,0 1 1,0 0-1,-1 0 0,1 0 1,0 0-1,0 0 0,0 0 1,-1 0-1,1 0 0,0 0 1,0 0-1,-1 0 0,1 0 1,0 0-1,0 0 0,0 0 1,-1 0-1,1 0 0,0 0 1,0 0-1,-1 0 0,-7 51 218,3 1-1,2-1 1,4 68-1,-1-115-252,0 0 1,0-1-1,1 1 1,-1 0-1,1 0 1,0-1-1,0 1 1,0-1-1,1 1 1,-1-1-1,1 1 1,0-1-1,0 0 1,0 0-1,1 0 1,4 6-1,-3-7 1,-1 1 0,1-1 0,-1 0 0,1 0 0,0 0 1,0-1-1,0 1 0,0-1 0,0 0 0,0 0 0,1 0 0,-1-1 0,0 0 0,7 0 0,-8 1 12,1-1 0,-1 0-1,0 0 1,1-1 0,-1 1 0,0-1-1,0 1 1,1-1 0,-1 0 0,0-1 0,0 1-1,5-3 1,-5 1-3,-1 1 0,0-1 0,0 1 0,0-1 0,0 0 0,0 1 0,-1-1 0,0 0 0,1 0 0,-1 0 0,0-1 0,0 1 0,0-4 0,3-10 32,-2-1 1,0 0 0,-1 0-1,-2-26 1,0 9-7,1 26-17,0 1 1,-1-1 0,-1 1-1,1-1 1,-1 1 0,-1-1-1,1 1 1,-2 0 0,1 0-1,-1 1 1,0-1 0,-1 1-1,1-1 1,-1 1 0,-1 1 0,0-1-1,0 1 1,0 0 0,-13-10-1,-1 9-199,20 7 127,-1-1 0,1 1 0,-1 0 0,1 1 0,-1-1-1,1 0 1,-1 0 0,1 0 0,-1 0 0,1 0 0,-1 0-1,1 1 1,-1-1 0,1 0 0,-1 0 0,1 1 0,-1-1 0,1 0-1,-1 1 1,1-1 0,0 0 0,-1 1 0,1-1 0,0 1 0,-1-1-1,1 0 1,0 1 0,0-1 0,-1 1 0,1-1 0,0 1 0,0-1-1,0 1 1,0-1 0,-1 2 0,-1 16-2084,1-1-982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5.6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7347,'0'0'305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6.02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0 249 5330,'198'-81'393,"-163"61"-185,-35 20-198,1 0-1,-1 0 1,0-1-1,1 1 1,-1-1-1,0 1 1,1 0 0,-1-1-1,0 1 1,0-1-1,1 1 1,-1 0-1,0-1 1,0 1 0,0-1-1,0 1 1,0-1-1,1 1 1,-1-1-1,0 1 1,0-2-1,0-29 955,-1-37-383,1 66-571,0 0 1,-1 1-1,1-1 0,-1 1 1,1-1-1,-1 0 0,0 1 1,1-1-1,-1 1 0,0-1 0,0 1 1,0 0-1,0-1 0,0 1 1,0 0-1,-1 0 0,1 0 1,0 0-1,-1 0 0,1 0 0,-1 0 1,1 0-1,-1 0 0,1 1 1,-1-1-1,1 1 0,-4-1 1,-4-1-38,1 1 1,0 0 0,-1 1 0,-11 0 0,8 0-4,11 1 27,0-1 1,1 0-1,-1 0 0,1 1 0,-1-1 0,1 0 0,-1 1 0,1-1 1,-1 0-1,1 1 0,-1-1 0,1 0 0,0 1 0,-1-1 1,1 1-1,0-1 0,-1 1 0,1-1 0,0 1 0,0 0 1,-1-1-1,1 1 0,0-1 0,0 1 0,0-1 0,0 1 0,0 0 1,0-1-1,0 2 0,-2 19-12,2-19 14,-1 32-10,0 27-9,1-56 17,1 1 0,-1-1 1,1 1-1,1-1 0,-1 0 0,1 0 0,0 0 1,4 8-1,8 7 1,1-1 0,1-1 1,0 0-1,2-1 0,37 28 0,-51-42 4,0 0-1,-1 0 1,1 1 0,-1 0-1,0 0 1,0 0-1,0 0 1,-1 0-1,1 1 1,-1-1 0,3 9-1,-3-4-18,0 0-1,0 1 1,-1-1 0,0 0-1,-1 12 1,0-19 1,0 0 1,-1 0-1,1 0 1,-1 0-1,0 0 1,0 0 0,1 0-1,-1-1 1,0 1-1,0 0 1,-1 0-1,1-1 1,0 1-1,-1-1 1,1 1-1,-1-1 1,1 0-1,-1 1 1,1-1-1,-1 0 1,0 0 0,0 0-1,0 0 1,1-1-1,-1 1 1,0 0-1,0-1 1,0 1-1,-3-1 1,-7 3 28,0-1 0,0-1 1,-19 0-1,30-1-8,1-1 0,-1 1 0,1 0 0,-1-1 0,1 1 0,0-1 0,-1 1 0,1-1 0,0 1 0,0-1 0,-1 1 0,1-1 1,0 1-1,0-1 0,0 1 0,0-1 0,0 1 0,0-1 0,-1 0 0,1 1 0,0-1 0,1 1 0,-1-1 0,0 1 0,0-1 0,0 1 0,0-1 0,0 0 0,1-3 14,-1-5-35,0 1-1,1-1 0,0 1 1,1 0-1,0 0 0,0 0 0,1 0 1,0 0-1,5-10 0,1 3-124,0 0 0,1 1 0,20-21 0,-5 8-900,36-29-1,-24 25-786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6.3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28 0 5747,'0'0'2513,"-4"17"-2529,4 26 16,0 4 160,0 3-96,-3 4-32,-7-1 80,3-3-112,4-6-288,3-17-3234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6.7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16 211 1345,'0'0'885,"8"-19"-234,25-60 107,-31 74-648,0 0 0,0 1 1,-1-1-1,0 0 0,0 0 0,0 0 0,0 0 1,-1 0-1,0 0 0,0 0 0,-1-5 0,0-7 622,1 16-691,0 0-1,0-1 1,0 1-1,0 0 0,0 0 1,0 0-1,0 0 1,0 0-1,-1-1 0,1 1 1,0 0-1,-1 0 1,1 0-1,-1 0 1,1 0-1,-1 0 0,0 0 1,1 0-1,-1 0 1,0 0-1,0 0 0,0 1 1,1-1-1,-1 0 1,-1 0-1,-1 0-53,-1 0 0,1 0 0,0 0 0,0 1 0,0 0 0,0-1 0,-6 2 0,8-1 5,0 0 6,0 0 1,0 0-1,0 1 0,0-1 0,1 0 0,-1 1 0,0-1 0,0 0 0,0 1 0,1-1 0,-1 1 1,0 0-1,1-1 0,-1 1 0,0 0 0,1-1 0,-1 1 0,1 0 0,-1-1 0,1 1 0,-1 0 1,1 0-1,0 0 0,-1 0 0,1-1 0,0 1 0,0 0 0,-1 0 0,1 0 0,0 0 0,0 1 1,-2 34-68,2-29 65,0 11 5,-1-12 1,1 1-1,0 0 1,0 0 0,0 0 0,1 0 0,0-1 0,0 1 0,1 0 0,0-1 0,0 1 0,1-1 0,-1 1 0,1-1-1,5 6 1,64 73 70,-47-57-52,34 45 0,-56-67-20,0 0 0,0 0-1,0 1 1,-1-1 0,0 0 0,0 1-1,-1 0 1,0-1 0,0 1-1,0 0 1,-1-1 0,-1 14-1,1-12-3,0-8-1,-1 1 0,1 0 0,0 0 0,0-1 0,-1 1 0,1 0 0,0-1 0,-1 1-1,1 0 1,-1-1 0,1 1 0,-1-1 0,1 1 0,-1-1 0,1 1 0,-1-1 0,0 1-1,1-1 1,-1 1 0,0-1 0,1 0 0,-1 1 0,0-1 0,0 0 0,1 0 0,-1 0 0,0 1-1,0-1 1,1 0 0,-1 0 0,0 0 0,-1 0 0,-33 0-93,24-1 127,9 1-26,0 0 1,1-1-1,-1 1 1,0 0-1,1-1 1,-1 1-1,1-1 0,-1 0 1,1 1-1,-1-1 1,1 0-1,0 0 1,-1 0-1,1 0 0,0 0 1,0 0-1,0 0 1,0-1-1,0 1 1,0 0-1,0-1 0,0 1 1,0 0-1,0-1 1,1 1-1,-1-1 1,1 1-1,-1-1 0,1 0 1,-1 1-1,1-1 1,0-2-1,-2-8 11,1 0 0,1 0-1,1-18 1,-1 12-30,0 11 0,0 0 0,0 0 0,0-1 1,1 1-1,0 0 0,0 0 0,1 0 0,0 0 0,0 1 1,1-1-1,0 0 0,0 1 0,0 0 0,1-1 0,7-9 1,46-44-2371,-29 32-417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48.5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0 211 8724,'211'-200'864,"-218"190"1105,7 40-2273,0 13 256,0 11 48,0 9 16,4 1 0,2-1 16,1-6-32,6-7 0,-3-6-112,7-4-432,3-14-1281,0-9-2049</inkml:trace>
  <inkml:trace contextRef="#ctx0" brushRef="#br0" timeOffset="1">916 295 6339,'0'0'4050,"-40"-13"-4050,7 39 16,-4 8-16,-3-4 0,6-4 0,4-2 0,7-4-16,6 0-304,4-7-1297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7.3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3 4482,'0'0'2703,"-1"-2"-2483,5 4-342,27 41 197,-2 1 0,-2 2-1,26 56 1,1 3 45,-3-6-26,45 127-1,-91-211-93,0 0 1,-2 1-1,0-1 1,2 31 0,-5 66 59,-1-51 26,0-46-58,0 0-1,-1 0 1,-1-1-1,0 1 1,-1 0-1,-1-1 1,-7 17-1,-3 1 13,-36 56-1,31-60-14,-2-2-1,-24 25 1,4-6-29,42-44-117,-1 0 1,0 0 0,0 0 0,0 0 0,0 0 0,0 0 0,0 0 0,0 0 0,0 0 0,0-1 0,-1 1 0,1 0 0,0-1 0,0 1 0,-1-1 0,1 1 0,0-1 0,-3 1-1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8.71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61 9172,'0'0'1825,"47"-30"-1873,3 20 48,7 0 32,-4 3-16,-6 4-16,-7 3-448,-13 0-1537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49.12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3073,'0'0'3794,"177"30"-3458,-87-30-208,1 0-128,-15-20-4066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0.8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258 51 4898,'0'0'2617,"-10"-9"-2499,-34-24-65,42 32-40,1 0-1,-1 0 1,0 0 0,1 0-1,-1 0 1,0 1-1,0-1 1,0 1 0,0-1-1,1 1 1,-1-1-1,0 1 1,0 0 0,0 0-1,0 0 1,0 0-1,0 1 1,0-1 0,0 0-1,0 1 1,0-1-1,1 1 1,-5 1 0,2 1 24,0 0 1,1 0 0,-1 0-1,1 0 1,-1 1 0,-4 6-1,5-7-19,-12 17 123,0 0 0,1 1-1,1 0 1,1 1 0,-11 30-1,16-35-113,2 0-1,0 1 0,1-1 0,0 1 1,2 0-1,0 0 0,1 0 1,1 22-1,1-37-30,-1 0 0,0 0 1,1 0-1,0 0 0,0 0 0,0 0 1,0 0-1,0 0 0,1-1 1,-1 1-1,1 0 0,-1-1 0,1 1 1,0-1-1,4 4 0,-2-2 3,0-1 0,0 0 0,1-1 0,-1 1-1,1-1 1,0 0 0,-1 0 0,10 2 0,4 0 11,1-1 0,0 0 1,0-2-1,20 0 0,-13-1 23,-9 0-50,1 0 0,-1 0 0,1-2 0,23-5-1,-35 6-22,-1-1 0,0 0 0,0 0 0,1-1 0,-1 0 0,-1 1 0,1-2 0,0 1 0,-1 0 0,1-1 0,-1 0 0,0 0 0,-1 0 0,1-1 0,-1 1 0,1-1 0,3-9 0,-3 7 34,-2 0 0,1 0 0,-1 0 0,0 0 0,0 0 0,-1-1 0,0 1 0,0 0 0,-1-1 0,0 1 0,0-1 0,-1 1 0,0-1 0,0 1 0,-1 0 0,0 0 0,0-1 0,-1 1 0,1 1 0,-2-1 0,1 0 0,-1 1 0,-7-10 0,-147-173 1089,146 180-1252,23 18-1151,18 10-833,2 1-2502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1.1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10341,'0'0'0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2.9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 0 5378,'0'0'3909,"0"2"-3898,-2 121 200,6 152 239,-3-263-482,0 13 110,8 36 1,-8-56-127,0 0 0,0-1 1,1 1-1,-1-1 0,1 1 0,0-1 0,0 0 1,1 1-1,-1-1 0,1 0 0,0 0 0,0-1 1,0 1-1,6 4 0,-7-7-210,0 0-1,0 0 1,0 0 0,0 0 0,0 0-1,0-1 1,0 1 0,0-1 0,4 1-1,23 0-4732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3.3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 18 3009,'0'0'5475,"0"-4"-5320,-1-1-121,0-3-94,0 25-26,3 22 150,1-1 0,8 39 0,22 78 137,-28-137-194,-4-11-10,5 21 32,2 1 0,0-1 1,25 54-1,-30-76-35,0 0 0,1 0 0,-1 0 1,1 0-1,1-1 0,-1 0 0,1 0 1,0 0-1,0 0 0,0-1 0,0 0 0,1 0 1,0 0-1,0-1 0,0 0 0,0 0 1,0 0-1,1-1 0,-1 0 0,1 0 1,0-1-1,13 2 0,-11-2-189,-1-1 0,1 0 0,-1 0 1,1-1-1,-1 0 0,10-3 0,-16 3 143,0 0 1,1 0-1,-1 0 0,0 0 1,0 0-1,0 0 1,0-1-1,0 1 0,0-1 1,0 0-1,-1 0 1,1 1-1,0-1 0,-1 0 1,0 0-1,1 0 0,-1-1 1,0 1-1,0 0 1,0 0-1,0-1 0,-1 1 1,1 0-1,0-5 1,1-6-14,0 1 1,-1 0 0,-1 0 0,-1-22-1,0 30 67,0-1 0,1 0-1,-2 1 1,1-1 0,0 0-1,-1 1 1,0-1 0,0 1-1,0 0 1,-1 0 0,1 0-1,-1 0 1,0 0 0,-5-4-1,2 2 55,-1 1 0,0 1-1,0-1 1,0 1-1,-1 1 1,1-1 0,-1 1-1,0 0 1,0 1-1,-11-2 1,7 2 3,1 1 0,-1 0 0,0 0 0,0 1 0,0 1 0,-20 3 0,30-4-98,0 1 1,-1-1 0,1 1-1,0-1 1,0 1 0,0 0-1,0 0 1,0 0-1,0 0 1,0 0 0,0 0-1,0 1 1,0-1 0,0 1-1,1-1 1,-1 1-1,1 0 1,-1-1 0,1 1-1,0 0 1,-1 0-1,1 0 1,0 0 0,0 0-1,1 0 1,-1 0 0,0 1-1,1-1 1,-1 0-1,0 5 1,1 4-2344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3.8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55 6563,'0'0'1238,"18"-9"-1182,57-27-27,-70 34-29,0 0-1,1 1 1,-1-1-1,1 1 1,-1 0-1,1 1 1,0-1-1,-1 1 1,9 1-1,0-1-15,-12 0 11,0 0 0,0 0 0,0 1 0,0-1 1,0 0-1,0 1 0,0-1 0,0 1 0,0-1 0,0 1 0,0 0 1,0 0-1,0 0 0,0 0 0,-1 0 0,1 1 0,0-1 0,-1 0 0,1 1 1,-1-1-1,0 1 0,1 0 0,-1-1 0,0 1 0,0 0 0,0 0 1,0 0-1,0 0 0,0-1 0,0 5 0,1 5-9,0-1 0,-1 1 0,0 0 0,-1-1 0,-1 12 0,0 0 9,1-16-2,0 1-1,0-1 1,-1 0 0,0 0 0,-1 0 0,1 0-1,-1 0 1,0 0 0,-1 0 0,1-1 0,-1 1-1,0-1 1,0 0 0,-1 0 0,0 0 0,0 0-1,0 0 1,0-1 0,-6 4 0,0 1-31,-1 0 1,-1-1 0,0-1-1,-23 12 252,36-19-99,7 0-117,2-1 2,0 1-1,0 0 0,1 1 1,-1 0-1,0 0 1,0 1-1,0 1 0,0-1 1,0 2-1,17 7 1,-24-9-1,13 6 5,-1 1 0,0 1 1,-1 0-1,0 1 0,-1 1 1,18 19-1,-29-29-8,-1 0 0,0 1 1,0-1-1,0 1 0,0-1 1,0 1-1,0 0 0,-1-1 1,1 1-1,-1 0 0,0 0 1,1 2-1,-1-3 5,0 0-1,-1-1 1,1 1-1,0 0 1,0-1 0,-1 1-1,1-1 1,-1 1-1,1 0 1,-1-1 0,0 1-1,1-1 1,-1 0-1,0 1 1,0-1 0,0 1-1,0-1 1,0 0-1,-1 0 1,1 0 0,-2 2-1,-6 1-3,0 0-1,0 0 1,-1-1 0,1 0-1,-1 0 1,0-1 0,-10 0-1,-76 3-513,51-5-604,6-3-1274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4.3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4322,'0'0'3191,"1"10"-3143,20 241 592,-8-58-137,-7-149-425,1 1 0,16 53-1,-19-84-68,0-1-1,2 1 0,-1-1 0,15 22 0,-18-31-2,1 0 0,0 0 0,0 0-1,1 0 1,-1-1 0,1 1 0,0-1-1,0 0 1,0 0 0,0-1 0,0 1-1,1-1 1,-1 0 0,1 0 0,0 0-1,8 2 1,-6-3-26,-1 0 0,0 0 1,0 0-1,1-1 0,-1 0 0,0 0 0,0 0 0,1-1 0,-1 0 1,0 0-1,0-1 0,0 0 0,0 0 0,0 0 0,0-1 0,-1 1 1,1-1-1,-1-1 0,1 1 0,-1-1 0,-1 0 0,1 0 0,0-1 0,-1 1 1,0-1-1,7-9 0,-6 6-92,0-1 0,-1 0 0,0 1 1,0-1-1,0-1 0,-1 1 0,-1 0 0,0-1 0,0 1 0,-1-1 1,0 0-1,0-12 0,-1 17 110,-3-18 33,3 22-19,-1 0 1,1 0 0,-1 0 0,1 0 0,-1 1 0,1-1 0,-1 0 0,0 0 0,0 1 0,1-1-1,-1 0 1,0 1 0,0-1 0,0 0 0,0 1 0,1 0 0,-1-1 0,0 1 0,0-1 0,0 1 0,0 0-1,-2-1 1,-7-1 39,-1 1-1,0 0 0,0 0 1,0 1-1,0 0 0,0 1 0,0 1 1,0-1-1,1 2 0,-1-1 1,1 1-1,-1 1 0,1 0 0,0 1 1,0 0-1,1 0 0,-16 12 0,10-4-165,1 2-1,0 0 0,-23 33 1,12-4-1439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8.7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503 146 5074,'0'0'2455,"-12"-24"-2191,-37-70-48,47 91-195,0 0 0,1 0 0,-1 0 0,-1 0 0,1 0 0,0 1 0,-4-4 0,6 6-13,-1 0 0,1 0 0,-1-1 0,1 1 0,-1 0 0,1 0 0,-1 0-1,1-1 1,-1 1 0,1 0 0,-1 0 0,1 0 0,-1 0 0,1 0 0,-1 0-1,0 0 1,1 0 0,-1 0 0,1 1 0,-1-1 0,-6 1 72,7-1-70,-14 0 150,0 0 0,-21 4 0,30-3-146,-1 0-1,1 1 1,0 0 0,0 0-1,0 1 1,0-1 0,0 1-1,0 0 1,-5 4-1,-1 3 30,-1 0-1,1 0 0,1 1 0,0 0 0,1 0 0,0 1 0,-13 24 0,17-25-30,0-1 0,1 1 1,0 0-1,1 0 0,1 0 0,-1 1 0,2-1 0,0 1 0,0-1 0,2 22 0,-1-28-14,1 1 0,0-1 0,0 0 0,1 0 0,0 0 0,-1 0 0,2 0 1,-1 0-1,1-1 0,-1 1 0,1-1 0,0 1 0,6 5 0,4 2 4,0 0 0,26 18-1,-23-18 2,71 47 38,-52-37-25,-1 2 0,-1 1 0,31 31-1,-59-51-10,-1 0 0,1 0 1,-1 0-1,0 1 0,0 0 0,-1-1 0,0 1 0,0 0 0,0 1 0,-1-1 0,1 0 0,-2 1 0,1-1 0,-1 1 0,0 0 0,0 0 0,-1 9 0,0-12-7,0-1 0,-1 1 0,1 0 0,-1 0 0,0-1 0,0 1 0,-1-1 0,1 1 0,-1-1 0,0 1-1,0-1 1,0 0 0,0 0 0,0 0 0,-1 0 0,1 0 0,-1-1 0,0 1 0,0-1 0,-3 3 0,-8 4-14,-1 0-1,1-1 1,-22 8 0,19-9 12,-15 8 40,-2-1 0,1-2 0,-2-1 0,1-2 0,-1-1 0,-1-2 0,-57 3 0,71-8-19,15-1 18,0 0-1,0 0 1,0 0 0,-1-1 0,1 0-1,-10-2 1,15 2-26,0 0 1,1 0 0,-1 0-1,0 0 1,1 0-1,-1 0 1,1-1 0,-1 1-1,1-1 1,-1 1-1,1-1 1,0 1 0,0-1-1,0 0 1,0 1-1,0-1 1,0 0 0,0 0-1,1 0 1,-1 0-1,1 0 1,-1 0-1,1 1 1,0-1 0,0 0-1,0 0 1,0-2-1,-1-1-7,1 0-1,0 0 0,0 0 0,0 0 0,1 0 1,0 0-1,0 0 0,3-9 0,-3 12-6,1-1-1,0 0 0,-1 1 1,1-1-1,0 1 0,0 0 1,1 0-1,-1 0 0,0 0 0,1 0 1,-1 0-1,1 1 0,0-1 1,-1 1-1,6-2 0,14-6-9,-1 2-1,2 0 0,34-4 1,70-4-1211,-96 12 279,32-4-3375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48.8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8148,'0'0'1697,"144"107"-1714,-91-74 50,4-3-33,0-6-449,-1-14-2848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9.1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94 0 5539,'0'0'4412,"-1"14"-4369,-9 56 158,-21 79 1,-8 49 115,31-131-271,3-1-1,8 133 0,-2-187-43,1 1 0,1-1-1,-1 1 1,2-1 0,0 0-1,0-1 1,1 1 0,1-1-1,0 1 1,12 16 0,-12-20-31,1 0 0,1 0 0,-1 0 1,1-1-1,0-1 0,1 1 1,-1-1-1,1-1 0,1 1 1,-1-2-1,1 1 0,18 5 0,-13-6-293,0-1 0,0-1 0,17 1 0,47-1-2514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9.4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15 0 3906,'0'0'5501,"-3"23"-5189,0-2-269,-1-2-21,2 1 1,0-1-1,2 1 1,0-1-1,1 1 1,4 23-1,-2-25-1,2-1 1,0 1-1,1-1 0,0-1 1,2 1-1,15 25 0,-19-36-19,0 0-1,0 0 1,1 0 0,0-1-1,0 0 1,0 0-1,1 0 1,-1 0 0,1-1-1,0 0 1,1 0 0,-1-1-1,0 0 1,1 0-1,0 0 1,0-1 0,0 0-1,0 0 1,9 0 0,63-1-269,-76-1 225,0-1 0,-1 1 0,1-1 0,0 0 0,0 0 0,-1 0 0,1 0 0,0 0 0,-1 0 0,1-1 0,-1 1 1,0-1-1,1 0 0,-1 1 0,0-1 0,0 0 0,0-1 0,0 1 0,0 0 0,-1 0 0,1-1 0,-1 1 0,0-1 0,1 1 0,-1-1 0,0 0 0,0 0 0,-1 1 0,2-5 1,1-9-115,-1 0 1,0 0 0,-2-33-1,0 36 192,0-90 1418,-1 114-1311,0 21-294,5 12 204,2 1-1,23 80 0,-2-12 95,10 60-75,-36-165-161,0-5-53,-1 0 0,0 0 0,1 0 0,0 0-1,-1 0 1,1-1 0,0 1 0,1 0 0,-1-1 0,0 1 0,1-1 0,-1 1 0,1-1 0,0 1 0,0-1-1,3 2 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7:59.8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18 0 10197,'0'0'896,"-17"201"-896,24-148 0,6-6-16,0-10-224,-3-17-704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0.1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1905,'0'0'6608,"32"0"-6522,-12 0-78,-2 0 0,-1 0-1,1 1 0,30 6 0,-39-5 0,-1 1 0,1 0 0,-1 0-1,1 1 1,-1 0 0,0 0 0,-1 1-1,1 0 1,-1 0 0,0 1 0,0 0-1,8 9 1,6 10 20,0 1 0,-2 1 0,0 1-1,-3 1 1,0 0 0,-1 1 0,-2 1 0,-2 0 0,0 1 0,-3 0 0,0 0-1,-2 1 1,4 64 0,-8-55 34,-2 1 1,-9 69-1,7-99-93,-1 0 1,0 0-1,-1 0 0,0-1 0,-1 1 0,-1-1 1,1 0-1,-2-1 0,0 0 0,0 0 0,-1 0 1,-18 18-1,20-23-415,0-1-1,0 0 1,-1 0 0,-12 6 0,-23 3-5116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0.5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70 9780,'0'0'1441,"187"-57"-1569,-136 51-224,-8 2-1297,-20 1-2433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0.8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78 6675,'0'0'3314,"211"-34"-3314,-134 21-112,-7-4-1137,-23 4-3089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3.3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27 4 1056,'0'0'4949,"-2"-2"-4703,1 2-217,1 0 1,0 0-1,-1 0 1,1-1-1,-1 1 1,1 0-1,0 0 1,-1 0-1,1 0 1,-1 0-1,1 0 1,-1 0-1,1 0 1,0 0-1,-1 0 1,1 0-1,-1 0 1,1 0-1,-1 0 1,1 0-1,-1 0 1,1 0-1,0 1 1,-1-1-1,1 0 1,-1 0-1,1 0 1,0 1-1,-1-1 1,1 0-1,0 1 1,-1 0-1,-6 18 495,6 36-251,2-40-253,-3 54 77,1-29 61,1 1 0,1 0 0,11 60-1,-10-92-137,1 0 1,-1 0-1,1 0 0,1-1 0,0 0 0,5 10 0,-7-15-17,1 1 0,-1-1 0,0-1-1,1 1 1,0 0 0,0-1 0,0 1 0,0-1 0,0 0 0,0 0-1,0 0 1,1 0 0,-1-1 0,1 1 0,-1-1 0,1 0 0,6 1-1,-1 0 21,1-1 0,-1 0 0,0-1 0,18-1 0,-24 0-14,-1 1 1,1-1-1,0 1 1,-1-1-1,1 0 0,-1 0 1,1 0-1,-1 0 1,1 0-1,-1-1 0,0 1 1,0-1-1,0 1 1,1-1-1,-2 0 1,1 0-1,0 0 0,0 0 1,0 0-1,1-4 1,1-1 15,-2-1 1,1 0 0,-1 0-1,0 1 1,-1-1 0,1 0-1,-1-9 1,-2-58 108,0 59-100,1 6-23,-2 0 1,1 0-1,-2 1 1,1-1-1,-1 1 0,0-1 1,-6-10-1,-37-59 8,36 63-25,8 12 16,0 0 0,-1 0-1,1 0 1,-1 1 0,1 0 0,-1-1-1,0 1 1,0 0 0,-1 0 0,1 0-1,-1 1 1,1-1 0,-1 1 0,0 0-1,0 0 1,0 0 0,0 1 0,0-1-1,0 1 1,0 0 0,-1 0 0,1 0-1,0 1 1,-1 0 0,-5 0 0,6 0-58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3.70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 1 7876,'0'0'4658,"-10"0"-4658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4.0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 41 2113,'0'0'6787,"-2"-7"-6432,-10-20-110,10 21 59,0 78-122,1 51-51,1-120-133,0-1 0,0 1 1,0 0-1,1-1 1,-1 1-1,1-1 0,0 1 1,0-1-1,0 1 0,0-1 1,0 0-1,0 0 1,2 3-1,-1-3 2,-1-1 0,1 0 0,0 0 0,0 0 0,-1 0 0,1 0 0,0 0 1,0 0-1,0-1 0,0 1 0,0-1 0,0 0 0,0 1 0,0-1 0,0 0 0,0 0 0,3 0 0,80-2 229,-23 0-190,69 7 0,-126-4-40,1 0 0,-1 0 0,0 0 0,0 0 0,0 1 0,-1 0 0,1 0 0,0 0 0,-1 1-1,1 0 1,-1-1 0,0 2 0,0-1 0,0 0 0,0 1 0,0 0 0,-1-1 0,0 1 0,0 1 0,0-1 0,3 7 0,-2-3-2,0 1 1,-1 0-1,0 1 1,-1-1-1,0 0 1,0 1-1,-1-1 1,0 1-1,-1-1 1,-1 19-1,0-25 0,1 0 0,-1 0 0,0 0 0,0 1 0,0-1 0,0 0 0,0-1 0,-1 1 0,0 0 0,1 0 0,-1 0 0,0-1 0,0 1 0,-3 1 0,0 1-21,0 0 1,-1-1-1,0 0 1,0 0-1,0-1 0,-7 4 1,-7 1-194,0-1 0,0-1 0,-30 5 1,-19-2-1905,1-7-1702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4.42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94 9188,'0'0'1153,"171"-54"-1169,-101 44-48,10-7-817,-3 4-2800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49.56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 2 4930,'0'0'1364,"3"0"-1260,14 0-391,-32 0 2713,-2-2-4507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04.8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119 50 3458,'0'0'7576,"-4"-9"-7354,-14-27-139,15 32-163,2 5 32,1 8-17,0-5 28,-2 67-6,-2-1-1,-4 1 1,-32 134 0,39-199 18,-9 26-137,9-30 145,0 0-1,0-1 1,0 1-1,0 0 1,0 0-1,0-1 0,0 1 1,0-1-1,-1 1 1,1-1-1,-1 1 1,1-1-1,-3 2 0,4-3 31,-1 0-1,1-1 0,-1 1 0,1 0 1,0 0-1,-1 0 0,1-1 0,0 1 1,-1 0-1,1 0 0,0-1 0,-1 1 1,1 0-1,0-1 0,0 1 0,-1 0 0,1-1 1,0 1-1,0-1 0,0 1 0,-1 0 1,1-1-1,0 1 0,0-1 0,0 1 1,0 0-1,0-1 0,0 1 0,0-1 1,0 1-1,0-1 0,0 1 0,0 0 0,0-1 1,0 1-1,1-1 0,-2-25 38,1 21-16,0-7-10,0 10-24,-1-1-1,1 0 0,0 1 0,0-1 0,0 0 0,0 0 1,0 1-1,1-1 0,-1 0 0,1 0 0,0 1 0,0-1 0,0 1 1,0-1-1,0 1 0,0-1 0,1 1 0,-1 0 0,1-1 1,0 1-1,0 0 0,2-2 0,3-1-10,0 1-1,1 0 1,-1 1 0,1-1 0,0 2-1,0-1 1,13-2 0,64-6-136,-31 5-344,-42 4 219,-1 1-547,0-1 1,0 0-1,-1-1 1,21-7-1,-30 9 754,-1 1 0,1 0 0,0-1-1,-1 1 1,1 0 0,-1-1 0,1 1 0,0-1 0,-1 1 0,1-1-1,-1 1 1,1-1 0,-1 1 0,0-1 0,1 0 0,-1 1 0,0-1 0,1 0-1,-1 1 1,0-1 0,0 0 0,1 1 0,-1-1 0,0 0 0,0 0-1,0 1 1,0-1 0,0 0 0,0 0 0,0 1 0,0-1 0,0 0-1,0 1 1,-1-1 0,1 0 0,0 1 0,-1-2 0,0 0 205,0 0 0,0 0 1,-1 0-1,1 0 0,-1 0 0,1 0 1,-1 1-1,1-1 0,-4-1 1,-5-6 1018,-23-12 5779,33 26-6341,1 9-575,0 1 0,2-1-1,-1 0 1,2 0 0,0 0 0,1 0-1,0 0 1,9 16 0,67 106 30,-51-90-97,-14-19-1098,2-1 0,27 31 1,-14-29-5045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47.22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 1 3121,'0'0'5264,"-2"8"-5256,-3 14 46,1 1 1,1 0-1,1 0 0,1 0 0,2 26 0,16 125 576,-14-152-592,1 12 22,2-1 0,10 36 0,-13-59-57,0 0-1,1-1 1,0 0-1,0 0 1,1 0-1,0 0 1,0-1-1,1 1 1,0-1-1,1-1 1,12 12-1,-15-16-4,0-1-1,0 0 0,0 0 0,0 0 0,0 0 0,0-1 0,0 1 1,1-1-1,-1 0 0,0 0 0,6 0 0,49-3 72,-57 2-66,2 0 2,0-1 1,0 1 0,0-1 0,0 0-1,-1 0 1,1-1 0,0 1 0,0-1-1,-1 0 1,1 0 0,-1 0 0,1 0-1,-1-1 1,0 1 0,5-6 0,-4 2-13,1 1 0,-2-1 0,1 0 0,-1 1 0,0-2 0,0 1 0,-1 0 0,4-12 0,-2-3-17,0 0-1,-2 0 1,0-1-1,-2 1 1,-2-22-1,2 39 35,0 1 0,0 0 0,-1 0-1,0 0 1,1 0 0,-1 0-1,0 0 1,-1 0 0,1 1 0,0-1-1,-1 0 1,0 0 0,1 1 0,-1-1-1,0 1 1,-3-3 0,2 5 186,2 7-185,1-3-72,1 21 37,1-1 0,1 1 0,8 26-1,24 76 52,-13-50-26,29 134 83,-42-161-153,-3 0 0,1 65 0,-7-98 22,1-6-49,-1-1 1,0 1-1,-1-1 0,-1 1 0,-2 12 0,3-20 71,-1 1 1,1-1-1,-1 1 0,0-1 0,0 0 1,0 1-1,-1-1 0,1 0 1,-1-1-1,1 1 0,-1 0 0,0-1 1,0 1-1,0-1 0,-1 0 1,1 0-1,-7 3 0,1-2 124,0 0 0,1 0 0,-2 0 0,1-1-1,0-1 1,-14 1 0,19-1-27,1-1 0,-1 0 1,0 0-1,1 0 0,-1 0 0,1-1 0,-1 1 0,0-1 0,1 0 0,-1 0 0,1-1 1,-1 1-1,1-1 0,0 1 0,0-1 0,0 0 0,0 0 0,0 0 0,-3-4 1,1-1-51,1 1 0,1-2 1,-1 1-1,1 0 1,0-1-1,1 1 1,0-1-1,0 0 1,0 0-1,0-13 0,1-7-208,3-48 0,-2 71 20,1 0 1,-1 0-1,1 0 0,0 0 0,1 0 1,-1 1-1,3-7 0,-1 7-239,0-1 1,1 1-1,-1 0 0,1 0 0,0 0 1,4-4-1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47.6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 42 6451,'0'0'3946,"-1"-6"-3765,-3-17-143,4 22-38,0 1 0,0-1 1,0 1-1,0-1 0,0 1 1,0-1-1,0 1 1,1-1-1,-1 1 0,0 0 1,0-1-1,0 1 0,1-1 1,-1 1-1,0-1 1,0 1-1,1 0 0,-1-1 1,0 1-1,1 0 1,-1-1-1,0 1 0,1 0 1,-1 0-1,0-1 0,1 1 1,-1 0-1,1 0 1,-1 0-1,0-1 0,1 1 1,-1 0-1,1 0 0,-1 0 1,1 0-1,0 0 1,18 0-5,-14 0 2,0 0-9,-1 0 0,0 0 1,1 1-1,-1-1 0,0 1 0,6 1 1,-8-1 4,-1 0-1,1 0 1,-1 0 0,1 0 0,-1 0-1,1 0 1,-1 0 0,0 1 0,1-1 0,-1 1-1,0-1 1,0 1 0,0-1 0,0 1-1,0-1 1,-1 1 0,2 2 0,1 9-23,1 0 0,-2 0 0,0 0 0,-1 1 0,0-1 0,0 0 0,-4 21 1,3-20-45,-1-7 30,1 0-1,-1 0 1,-1 0 0,1 0 0,-1-1 0,0 1 0,-1-1 0,0 1 0,0-1-1,-8 12 1,-1-2 78,0-1-1,-24 22 1,36-36-21,0-1 0,-1 0 0,1 0 1,0 0-1,0 0 0,-1 0 0,1 0 1,0 1-1,0-1 0,-1 0 0,1 0 1,0 0-1,0 1 0,-1-1 0,1 0 0,0 0 1,0 1-1,0-1 0,0 0 0,-1 1 1,1-1-1,0 0 0,0 0 0,0 1 0,0-1 1,0 0-1,0 1 0,0-1 0,0 0 1,0 1-1,0-1 0,0 0 0,0 1 0,16-4 95,-13 2-144,30-9-253,0-2 0,-1-2 0,45-25 0,-9 0-3180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48.0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21 5811,'0'0'5490,"30"-17"-5554,10 13 48,7 4-48,-3 0-288,-8 0-1889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48.45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2225,'7'237'8340,"30"-237"-8292,23-4 48,13-16-64,7 7-32,-9-4-1265,-11-3-7123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0.4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26 67 4306,'0'0'5597,"-5"-13"-5151,-15-38-225,52 101-509,84 186 387,-112-226-94,29 56 16,-29-60-24,-1-1 0,1 1 0,0-1 0,0 0 0,1 0 1,-1 0-1,1-1 0,8 6 0,2-4-327,-8-12-56,-6 3 334,-1 1-1,1-1 0,-1 0 1,1 0-1,-1 0 0,0 1 1,0-5-1,0 2 93,0-198-45,0 203 2,0 0 0,0 0 0,0-1 0,0 1 0,1 0 0,-1 0 0,0 0 0,0 0 0,0 0 0,1 0 0,-1 0 0,0 0 0,0 0 0,0 0 0,1 0 0,-1 0 0,0 0 0,0 0 0,0 0 0,0 0 0,1 0 0,-1 0 0,0 0 0,0 0 0,0 1 0,1-1 0,-1 0 0,0 0 0,0 0 0,0 0 0,0 0 0,0 0 0,1 0 0,-1 1 0,0-1 0,0 0 0,0 0 0,0 1 0,8 5-37,0 0 1,0 1 0,-1 0 0,10 12 0,16 16 66,-18-22-12,0-1 0,31 20-1,-39-28-10,0 0-1,0-1 0,0 0 0,1 0 0,-1-1 0,1 1 0,-1-2 0,1 1 0,15 0 0,-23-2 0,1 0 0,-1-1 0,0 1 0,0 0 0,1 0-1,-1 0 1,0 0 0,1-1 0,-1 1 0,0 0 0,0 0 0,1-1 0,-1 1 0,0 0-1,0-1 1,0 1 0,0 0 0,1 0 0,-1-1 0,0 1 0,0 0 0,0-1 0,0 1-1,0 0 1,0-1 0,0 1 0,0 0 0,0-1 0,0 1 0,0-1 0,0-15 32,0 12-8,0-6 32,0 1-1,0-1 0,-1 1 0,-1-1 1,1 1-1,-2 0 0,1 0 0,-1 0 1,0 0-1,-1 0 0,0 0 1,-6-9-1,-19-27 722,-56-99 350,85 143-1314,3 9-432,11 21-1202,27 42-1,4-5-3311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0.8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 41 5122,'0'0'3554,"-7"-40"-3522,17 40-32,3 23 32,7 24 0,-3 13 144,0 3-144,-4 1 48,-6-4-80,3-13-128,-7-17-1217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1.23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 0 6995,'0'0'657,"0"37"-505,0 117-24,4-46 34,-2-95-138,0-1-1,1 1 1,1-1-1,4 13 1,-6-20-23,0-1 0,0 1 0,0 0 0,0-1 0,1 1 0,-1-1 0,1 0 0,0 0 0,0 0 0,1 0 1,-1 0-1,1-1 0,0 0 0,0 1 0,0-1 0,1-1 0,-1 1 0,0-1 0,1 1 0,0-2 0,0 1 0,-1 0 0,1-1 0,0 0 0,0 0 1,0 0-1,0-1 0,1 1 0,8-2 0,-11 1-8,0 0-1,0 0 1,0-1 0,0 1-1,-1-1 1,1 1 0,0-1 0,0 0-1,-1 0 1,1-1 0,0 1-1,-1 0 1,0-1 0,1 0 0,-1 1-1,0-1 1,0 0 0,1 0 0,-2 0-1,1-1 1,0 1 0,0 0-1,-1-1 1,1 1 0,-1-1 0,0 0-1,0 1 1,0-1 0,0 0 0,0 1-1,0-5 1,2-7-31,-1-1 0,-1 1 0,0-1-1,-1 1 1,-2-17 0,0 22 85,1 0 0,-2 0-1,1 0 1,-1 0 0,-1 0-1,0 1 1,0 0 0,0-1-1,-1 2 1,-1-1 0,1 0-1,-1 1 1,0 0 0,-14-12-1,12 13 47,1-1 0,-1 1 1,0 1-1,0-1 0,-1 1 0,0 1 0,0 0 0,0 0 0,0 0 1,0 1-1,-1 1 0,1 0 0,-1 0 0,-11 0 0,20 2-102,0-1 1,0 1-1,0 0 0,0 0 0,1 1 0,-1-1 0,0 0 0,0 0 1,0 0-1,0 1 0,0-1 0,0 0 0,0 1 0,0-1 1,1 1-1,-1-1 0,0 1 0,0-1 0,1 1 0,-1-1 1,0 1-1,1 0 0,-1-1 0,0 1 0,0 1 0,0 1-52,0-1 0,1 0 0,-1 1-1,1-1 1,0 1 0,0-1-1,0 5 1,0-1-65,0-4 5,0 0-1,0 0 1,0 0 0,0 0-1,0 0 1,1 0-1,-1 0 1,1 0-1,-1 0 1,1 0-1,0 0 1,1 2-1,0-2-283,0 0 0,1 1 0,0-1 0,-1 0 0,1-1 1,0 1-1,0 0 0,4 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1.72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433 295 3954,'0'0'2836,"-2"-26"-1638,-10-85-169,11 105-940,0-1-1,0 1 0,-1-1 1,0 1-1,0 0 1,-1 0-1,1 0 0,-1 0 1,-1 0-1,1 0 0,-7-7 1,1 1 14,5 7-54,0-1 0,-1 0 0,1 1 0,-1 0 1,-1 0-1,1 1 0,-1-1 0,-11-6 0,12 9-42,0 0 0,0 0-1,0 0 1,0 1 0,0 0-1,0 0 1,0 0 0,0 1 0,-1 0-1,1 0 1,0 0 0,0 0-1,-6 2 1,7-1-13,0 0 0,0 1 0,0-1 0,0 1 0,1 0 0,-1 0 0,1 0 0,-1 1 0,1-1 0,0 1 0,0 0 0,0 0-1,0 0 1,0 0 0,1 1 0,-1-1 0,1 1 0,0-1 0,0 1 0,-1 4 0,-2 3-3,0 1-1,1 0 1,1 0-1,0 0 0,-2 19 1,2-9-16,2 0 1,1 25 0,1-37 15,0 0 1,1 0-1,0-1 0,0 1 1,1 0-1,0-1 1,6 12-1,0-5 6,1 0 0,0-1 0,2 0 0,15 16 0,59 52 27,-39-39-17,-25-23-4,3 2 8,35 43 0,-54-59-4,-1 1 1,0-1-1,0 1 0,-1 0 0,0 0 0,0 0 0,-1 1 0,0-1 0,-1 1 0,1 0 0,0 10 0,-2-9-7,0-1 0,-1 1-1,-1 0 1,-1 15 0,1-20-2,-1 0 1,1-1-1,-1 0 0,0 1 0,0-1 1,0 0-1,0 0 0,-1 0 1,0 0-1,0 0 0,-6 6 0,-5 3-28,-2 0 0,1-1 0,-1 0 0,-1-2-1,0 0 1,-1 0 0,0-2 0,-34 12 0,23-12 2,0-1 0,-1-1 1,1-1-1,-1-2 1,-35 0-1,59-3 46,0 0 1,0 0-1,1-1 0,-1 0 1,0 0-1,0 0 0,0-1 1,-8-3-1,12 4-9,-1-1 0,1 1 0,0-1 0,0 1 1,0-1-1,0 0 0,0 0 0,0 0 0,1 0 0,-1-1 0,1 1 0,-1 0 0,1-1 0,0 1 0,0 0 0,0-1 1,0 0-1,1 1 0,-2-6 0,1 1-6,0 1 0,0-1 0,0 0 0,1 0 0,0 0 0,0 0 1,1 0-1,0 0 0,0 0 0,1 0 0,3-8 0,-3 10-11,1-1 0,-1 1 0,1 0 0,1 1 0,-1-1 0,1 0 0,-1 1 0,1 0 0,1 0 0,-1 0 0,1 1 0,-1-1 0,10-4 0,2 0 1,0 0 0,0 2 1,1 0-1,0 1 0,0 0 0,34-4 0,106 3-464,-137 6 272,39 0-2226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4.0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264 40 3298,'0'0'5287,"-4"-6"-4638,-15-19-156,17 24-464,0 0 1,1 0-1,-1 0 0,1 0 1,-1 1-1,0-1 0,0 0 1,1 1-1,-1 0 0,0-1 1,0 1-1,0 0 0,0 0 1,1 0-1,-1 0 0,0 0 1,0 0-1,0 0 0,0 1 1,-2 0-1,-1 0-10,1 0-19,1 0 1,0 0-1,-1 1 0,1-1 1,0 1-1,-1 0 0,1 0 0,0 0 1,0 0-1,1 0 0,-1 1 0,0-1 1,1 1-1,-1 0 0,-2 4 1,-4 7-13,0 1 1,-8 15 0,15-25 8,-15 32-2,1 0-1,2 2 1,2 0 0,1 0-1,-6 50 1,6-8 20,1 133-1,11-194-4,0-1 0,0 1 0,2-1 0,1 1 0,0-1 0,1 0 0,9 21 0,-9-29-31,1 1 0,0-1 1,1 0-1,-1-1 0,2 1 0,0-1 0,0-1 0,1 0 0,0 0 0,0-1 0,1 0 0,11 7 0,-13-10-388,1 0-1,-1-1 1,18 6-1,19-1-2965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0.2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151 32 4018,'0'0'4186,"-1"-5"-3663,-4-15 53,5 19-555,0 1 1,-1-1 0,1 1-1,0 0 1,-1-1-1,1 1 1,-1 0-1,1-1 1,-1 1 0,1 0-1,0-1 1,-1 1-1,1 0 1,-1 0-1,1-1 1,-1 1-1,1 0 1,-1 0 0,1 0-1,-1 0 1,0 0-1,1 0 1,-1 0-1,1 0 1,-1 0-1,1 0 1,-1 0 0,1 0-1,-1 0 1,1 1-1,-1-1 1,1 0-1,-1 0 1,1 0 0,-1 1-1,0-1 1,-14 14-44,3 5 12,0 1 0,0 0 0,2 1 0,1 0 0,0 0-1,2 1 1,0 0 0,2 1 0,0-1 0,2 1 0,0 0 0,2 0-1,0 0 1,4 31 0,-3-51 2,1 0 1,-1 0-1,1 0 0,0 0 1,0 0-1,1 0 0,-1-1 1,0 1-1,1 0 0,-1-1 0,1 1 1,0-1-1,0 0 0,0 0 1,0 0-1,1 0 0,-1 0 0,0 0 1,1 0-1,-1-1 0,1 1 1,0-1-1,0 1 0,-1-1 0,1 0 1,0 0-1,0-1 0,6 2 1,2 0-133,0-1 0,0 0 0,0-1 0,0 0 0,0-1 0,20-3 0,-28 3 79,0 1 0,0-1 0,-1 0 0,1 0 0,0-1 0,0 1 0,0-1 0,-1 1-1,1-1 1,-1 0 0,1 0 0,-1 0 0,0 0 0,1 0 0,2-4 0,-2 1 16,-1 0 0,1 0-1,0 0 1,-1 0 0,0 0 0,-1 0 0,1 0-1,1-7 1,-2-2 18,1 0-1,-2 0 1,0 0-1,0 0 0,-1 0 1,-4-16-1,2 18 38,0 1-1,0 1 0,-1-1 0,-1 1 0,0-1 1,0 1-1,-1 0 0,0 1 0,-1 0 1,-14-16-1,15 18 10,0 2 0,-1-1 0,1 1 0,-1 0 0,0 0 0,-1 0 0,1 1 0,-1 0 0,0 1 0,0 0 0,0 0 0,0 1 0,-1 0 0,1 0 0,-9 0 0,-22 1-158,39 2 87,-1-1 0,1 0 1,-1 0-1,1 1 0,0-1 0,-1 0 1,1 1-1,0-1 0,-1 0 0,1 1 0,0-1 1,0 1-1,-1-1 0,1 0 0,0 1 1,0-1-1,0 1 0,-1-1 0,1 1 0,0-1 1,0 0-1,0 1 0,0-1 0,0 1 0,0-1 1,0 1-1,0-1 0,0 1 0,0-1 1,0 1-1,0-1 0,1 1 0,-1-1 0,0 1 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4.5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6563,'0'0'998,"12"42"-958,36 137 133,-41-148-53,-2-1-1,0 1 1,0 48 0,-5-50-9,2 207 475,-2-139-481,-1-83-67,0 0-1,-1 0 1,-5 20 0,1-9-18,9-35 36,0 0 1,0 0 0,1 0 0,0 0 0,1 1 0,0 0 0,0 0 0,7-9 0,-1 5-52,0 0 0,0 1 0,1 0 0,1 1 0,0 1 0,15-10 1,-20 15-18,-1 1 1,2 0-1,-1 0 1,0 1 0,1 0-1,-1 0 1,1 1 0,0 0-1,0 1 1,0 0-1,0 0 1,16 1 0,-23 0 8,-1 1 0,1-1 0,-1 1 0,1 0 0,-1-1 0,1 1 0,-1 0 0,0 0 0,1 0 0,-1 0 0,0 0 0,1 0 0,-1 0 0,0 0 0,0 1 0,0-1 0,0 0 0,0 1 0,-1-1 0,1 1 0,0-1 0,-1 1 0,1-1 0,0 3 0,9 43-51,-9-42 55,4 52 51,-4 103 0,-3-76-7,2-27-2059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4.95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 35 3314,'0'0'6480,"-1"0"-6476,1 0-1,0-1 1,-1 1 0,1 0 0,0-1-1,-1 1 1,1 0 0,0-1 0,0 1-1,0-1 1,-1 1 0,1-1 0,0 1-1,0 0 1,0-1 0,0 1 0,0-1-1,0 1 1,0-1 0,0 1 0,0-1 0,0 0-3,1 0 1,0 0-1,-1 0 1,1 0-1,0 0 1,0 1-1,0-1 1,0 0-1,0 0 1,0 1-1,0-1 1,0 1 0,0-1-1,0 1 1,0-1-1,0 1 1,1-1-1,23-6 25,-23 7-26,9-2-9,0 0 1,0 1 0,1 0-1,-1 1 1,19 2-1,-29-1 4,0-1 0,0 0 0,0 1 0,0-1 0,0 0 0,0 1 0,0-1 0,0 1 0,0 0 0,0-1-1,0 1 1,0 0 0,0-1 0,-1 1 0,1 0 0,0 0 0,0 0 0,-1 0 0,1 0 0,-1 0 0,1 0 0,-1 0 0,1 0 0,-1 0 0,0 0 0,1 0-1,-1 0 1,0 2 0,3 35 5,-3-32-10,0 12-12,1-12 16,-1 0 1,1 0-1,-1 0 1,-1 1-1,0-1 1,1 0-1,-2 0 1,1 0-1,-1 0 1,0 0-1,0 0 1,-1-1 0,-3 7-1,1-5 15,0-1 0,-1 1 0,0-1 0,-13 9 0,-15 15 18,42-30-96,35 1-343,1-2 1,-1-2 0,-1-2-1,67-15 1,-51-2-4005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5.40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6931,'0'0'2705,"10"60"-2785,7-10 176,3 3-48,-3 1-32,0-1 32,-4-6 33,0-10-81,1-10-945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5.82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7475,'0'0'1233,"181"114"-817,-111-27-160,10 16-192,0 11-16,-3-1-48,-10 1 64,-17-7 0,-23-13-48,-24-4-16,-3-17-784,-30-19-3938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7.57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60 3810,'0'0'4007,"0"-8"-3623,0-44 3015,0 53-3300,2 25-164,0 1 0,2-1 1,12 45-1,-3-18 102,37 251 143,-43-173-5607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7.9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87 6195,'0'0'2433,"180"-57"-2433,-103 47 48,3 7-48,-10-4-48,-6-3-2369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8:58.2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5811,'0'0'2700,"12"10"-2610,-2-2-71,0 0-1,0 1 0,-1 0 1,0 1-1,0 0 1,-1 0-1,-1 1 1,0 0-1,8 16 0,6 25 89,-2 0-1,-3 1 0,-2 1 1,-2 0-1,-3 1 0,4 86 1,-14-157-75,1 9-32,-1 0 0,1 0 0,0 0 0,0 0 0,1 1 0,-1-1 0,2 0 0,-1 0 0,4-9 0,-4 16-5,0-1 1,1 0-1,-1 0 1,0 0-1,1 1 0,-1-1 1,0 1-1,1-1 1,-1 1-1,1 0 1,-1-1-1,1 1 1,-1 0-1,1 0 1,-1 0-1,1 0 1,-1 0-1,1 1 0,2-1 1,3 1-44,4 0 36,1 0 1,-1 0-1,0 1 0,0 1 0,0 0 1,0 1-1,0 0 0,-1 0 0,20 13 1,-10-8 8,-8-2 8,53 22 2,-59-27-6,0 0 1,0-1-1,1 0 0,-1 0 1,0 0-1,1 0 0,-1-1 1,12-1-1,-17 1 1,-1 0-1,0 0 1,1 0 0,-1 0 0,0 0-1,1 0 1,-1-1 0,0 1-1,0 0 1,1 0 0,-1 0 0,0 0-1,1 0 1,-1-1 0,0 1 0,0 0-1,1 0 1,-1-1 0,0 1-1,0 0 1,0 0 0,1-1 0,-1 1-1,0 0 1,0 0 0,0-1 0,0 1-1,0 0 1,0-1 0,0 1-1,1 0 1,-1-1 0,0 1 0,2-17 44,-1 1 1,-1-1 0,-1-18-1,0-4 45,-2 5 144,-1-1 0,-2 1 0,-1 0 0,-2 1 1,-13-33-1,-7-29-85,27 86-156,-2-5-26,0 1 0,2-1 0,-1 0 0,1-17 0,5 25-1157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00.2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 16 2609,'-9'-15'8517,"8"30"-7972,1-12-741,3 41 202,2 0 1,14 63 0,1 1-46,-6-36-2882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00.67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76 6915,'0'0'1862,"16"-11"-1411,54-35-363,-66 44-86,1-1 0,-1 1 0,0 0 0,1 0 0,0 0 0,-1 1 0,1 0 0,0 0 0,0 0 0,0 0 0,0 1 0,0 0 0,0 0 0,7 1 0,8 0-24,-18-1 18,0 0-1,1 0 0,-1 0 1,1 0-1,-1 1 1,1-1-1,-1 1 0,0 0 1,1 0-1,-1 0 1,0 0-1,0 0 0,0 0 1,0 1-1,0-1 1,0 1-1,2 2 0,-1-1 0,-1 0 0,0 0 0,0 0 0,0 1 0,0-1 0,0 1 0,-1-1 0,1 1 0,-1 0 0,1 4-1,1 9-6,-1 1-1,-1 0 0,-2 35 0,0-25 9,1-16-4,-1 1 0,-1-1 1,0 0-1,0 0 0,-1 0 1,-1 0-1,0 0 0,-7 14 1,0-4-60,-1-2 0,-2 1 0,-19 23 0,32-38 779,9-4-418,16-3-181,-21 1-58,81-12 116,37-1-171,-91 12-1062,60-10 0,-36-1-3975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02.99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324 165 2497,'0'0'3684,"-4"-20"-2955,-16-60-33,20 76-666,-1 1-1,0 0 0,0 0 1,-1 0-1,1 0 1,0 0-1,-1 0 1,0 0-1,0 0 0,0 0 1,0 1-1,0-1 1,-1 1-1,1-1 1,-1 1-1,1 0 0,-1 0 1,0 0-1,0 1 1,-3-2-1,0 1 21,0 0-1,-1 1 0,1-1 1,0 2-1,-1-1 1,1 1-1,-8 0 0,6 0-40,-11 0-10,10-1-2,-1 1-1,1 1 1,-1-1 0,1 1 0,-13 4-1,19-4 3,0 0 0,0 0 0,0 0 0,1 1 0,-1 0 0,0-1 0,1 1 0,0 0 0,-1 0 0,1 0 0,0 1 0,0-1 0,0 0 0,0 1 0,0 0 0,1-1-1,-1 1 1,1 0 0,-1 0 0,0 4 0,-1 3-8,1-1-1,0 1 1,1-1-1,0 1 1,1 0-1,0 17 1,1 0-31,0-11 40,1-1 0,0 1 0,1-1 0,1 0 0,0 0 0,1 0 0,0-1 0,2 1 0,12 21 0,11 12 42,45 57 0,-62-88-44,-3-4 3,18 24 11,36 60 0,-57-84-6,0 1-1,-1 0 1,-1 0 0,0 0 0,-1 0 0,-1 1 0,0 0 0,2 26 0,-5-35-5,1 10-2,-1 0-1,-2 18 0,1-28 2,0-1-1,-1 1 1,1-1-1,-1 1 1,0-1-1,0 1 1,-1-1 0,0 0-1,-5 8 1,-2-1 7,0 0 1,-1 0 0,-1-1-1,0-1 1,-1 0 0,0 0 0,0-2-1,-25 13 1,29-16-11,-1 0 1,0-1-1,0-1 1,0 0-1,0 0 1,0-1 0,-1 0-1,1 0 1,-1-2-1,1 1 1,-1-1-1,0-1 1,1 0-1,-14-3 1,22 4 2,0-1 1,0 0-1,0 0 1,0 0-1,0 0 1,0-1-1,1 1 1,-1 0-1,0-1 1,1 1-1,-1-1 0,1 0 1,-1 1-1,1-1 1,0 0-1,0 0 1,-1 0-1,2 0 1,-1 0-1,0 0 1,0 0-1,1 0 1,-2-4-1,1-5-6,-1 1-1,1-1 1,1-17-1,0 18-2,0-6-26,0-1 1,2 1-1,2-17 1,-2 27 25,-1 1 0,1-1 0,0 0 0,1 1 0,-1-1 0,1 1 0,0 0 0,0 0 0,1 0 0,-1 0 0,7-5 0,-2 2 6,0 2 0,0-1 0,1 1 0,0 1 0,0-1 0,0 1 0,1 1 0,-1 0 0,1 0 0,0 1 0,11-2-1,-4 2-10,-1 0-1,1 2 1,0 0-1,0 1 1,0 0-1,18 4 0,-31-4-86,-1 1 0,1 0-1,-1 0 1,1 0 0,-1 0-1,1 0 1,4 4-1,20 19-2635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0.65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5651,'0'0'4722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03.47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201 38 3970,'0'0'4535,"-15"-8"-4199,-47-19-101,61 27-227,0-1-1,-1 1 0,1-1 1,-1 1-1,1 0 0,-1 0 1,1-1-1,-1 1 0,0 0 1,1 1-1,-1-1 0,1 0 1,-1 0-1,1 1 0,-1-1 1,1 0-1,0 1 0,-1 0 1,1-1-1,-1 1 0,1 0 1,0 0-1,-2 1 1,1 1 5,-1-1-1,1 1 1,0 0 0,0 0 0,0 1 0,0-1 0,-1 4 0,-1 1 14,-7 18 5,1 0 0,1 0 0,1 0 1,2 1-1,0 0 0,-2 32 0,0 170 124,8-218-150,0 18 12,2-1-1,0 1 1,2-1 0,1 1 0,1-1 0,2-1-1,1 1 1,24 51 0,-22-58 23,1 1 0,1-2 0,1 0 0,1-1 0,1 0 0,0-1 0,36 29 0,-42-39-192,0 0 1,1-1 0,0 0 0,1-1 0,-1 0 0,1-1-1,0 0 1,1-1 0,-1 0 0,1-1 0,0-1 0,0 0-1,-1 0 1,1-2 0,0 1 0,14-3 0,28-9-6467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05.67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 6 4258,'0'0'3047,"-2"-6"-2729,2 7-318,0-1-1,0 0 1,0 0-1,0 0 1,0 0-1,0 0 1,0 0-1,0 0 1,0 0-1,0 0 1,0 0 0,0 0-1,0 0 1,0 0-1,0 0 1,0 1-1,0-1 1,0 0-1,0 0 1,-1 0-1,1 0 1,0 0-1,0 0 1,0 0-1,0 0 1,0 0-1,0 0 1,0 0-1,0 0 1,0 0-1,0 0 1,0 0 0,-1 0-1,1 0 1,0 0-1,0 0 1,0 0-1,0 0 1,0 0-1,0 0 1,0 0-1,0 0 1,0 0-1,0 0 1,0-1-1,0 1 1,-1 0-1,1 0 1,0 0-1,0 0 1,0 0 0,0 0-1,0 0 1,0 0-1,0 0 1,0 0-1,0 0 1,0 0-1,0 0 1,0 0-1,0-1 1,0 1-1,0 0 1,0 7 0,0-1 1,0 1 0,1 0 0,0-1-1,0 1 1,1-1 0,0 0-1,4 10 1,-3-5 9,20 74 235,-3 0 0,-5 2 0,-3 0 0,-4 1 0,-3 94 0,-5 49-80,0-267 134,-1 7-219,1 0 0,2 0 0,7-41 0,-7 61-88,0 0 0,1 0 0,1 0 0,-1 0-1,1 1 1,1-1 0,-1 1 0,2 0 0,-1 0-1,1 1 1,0 0 0,0 0 0,1 0 0,14-11-1,-14 14-2,0-1-1,1 1 0,-1 1 0,1-1 1,0 1-1,10-3 0,-12 5 5,-1 0 0,1 0-1,-1 0 1,1 0 0,-1 1-1,1 0 1,-1 0 0,1 1-1,-1-1 1,10 3 0,-12-2 2,-1 1 1,0-1-1,0 0 1,0 1-1,0-1 1,0 1-1,0-1 1,0 1-1,0 0 1,-1 0-1,1 0 1,-1 0-1,1 0 0,-1 0 1,0 1-1,0-1 1,0 0-1,1 5 1,2 4 0,-1 1 0,2 19 0,-4-24 6,5 52-41,-3 116 1,-4-95-2761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06.09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95 3554,'0'0'5912,"10"-13"-5720,35-40-64,-43 50-124,1 1 1,0-1-1,0 1 1,0-1-1,1 1 1,-1 0-1,0 0 1,1 1-1,-1-1 1,1 1-1,0-1 0,-1 1 1,1 0-1,0 1 1,0-1-1,0 1 1,0-1-1,-1 1 1,1 0-1,0 1 1,0-1-1,7 2 1,9 0-15,-17-2 9,-1 0 0,0 0 0,0 0 0,0 1-1,1-1 1,-1 1 0,0-1 0,0 1 0,0 0 0,0 0-1,0 0 1,0 0 0,0 0 0,-1 1 0,1-1 0,0 1-1,-1-1 1,1 1 0,-1-1 0,1 1 0,-1 0 0,0 0-1,1-1 1,-1 1 0,0 0 0,0 0 0,-1 0 0,1 0-1,0 1 1,0 3 0,2 6-2,-1 1 0,-1 0-1,0 0 1,-2 16 0,1-15 10,0-5-5,-1 0 0,0 0-1,0-1 1,-1 1 0,0 0 0,-1-1 0,1 0 0,-2 1 0,1-1-1,-1 0 1,0-1 0,-6 8 0,-8 9 14,-2-1 1,-29 28-1,40-42-1,24-12-90,83-51-246,-59 31-734,12-7-2214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06.43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55 2961,'0'0'7137,"11"-8"-6958,-3 1-160,-3 3-13,-1 0 0,1 1 0,0-1 0,0 1 0,0 0 0,1 0 0,-1 1 0,1-1 0,0 1 0,-1 1 1,1-1-1,0 1 0,10-1 0,0 1 1,-4 0-10,1 0 0,-1 1 1,1 1-1,0 0 0,20 4 0,-30-4-1,0 0 0,0 0 1,0 0-1,-1 1 0,1-1 0,0 1 0,-1 0 0,1 0 0,-1 0 1,1 0-1,-1 0 0,0 0 0,0 0 0,0 1 0,0-1 1,0 1-1,0 0 0,-1 0 0,1-1 0,-1 1 0,0 0 0,0 0 1,0 0-1,0 0 0,-1 0 0,1 1 0,-1 5 0,1 0-19,0 0 0,0 1 0,-2-1 0,1 1 0,-1-1 1,0 0-1,-1 1 0,0-1 0,-1 0 0,0 0 0,0-1 0,0 1 0,-2 0 0,1-1 0,-1 0 0,0 0 0,-12 14 0,10-14-9,-4 6 13,-1-1 0,0-1 1,-25 20-1,60-29-72,33-7 60,0-1 0,94-23 0,-100 14-1949,-9-2-2798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07.26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19 368,'0'0'2663,"7"0"-1540,175 0 1518,-178 1-2631,-1-1-1,1 0 1,-1-1 0,1 1-1,-1 0 1,1-1 0,-1 0-1,0 0 1,1 0 0,-1 0-1,0 0 1,3-3 0,-5 4-38,-1 0 1,0 0-1,0-1 1,1 1 0,-1 0-1,0-1 1,1 1-1,-1 0 1,0-1 0,0 1-1,0 0 1,1-1-1,-1 1 1,0 0 0,0-1-1,0 1 1,0-1-1,0 1 1,0 0 0,0-1-1,0 1 1,0 0 0,0-1-1,0 0 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07.75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6227,'0'0'1619,"27"18"-1259,-7-6-321,10 6 17,-2 2 0,0 0 1,-2 2-1,40 41 1,-12-3 103,-3 3 1,73 118-1,-104-147-133,-1 1-1,-3 0 1,0 2-1,-2 0 1,-2 0-1,-2 1 1,10 65-1,-16-73-12,-2 1 0,-1-1 1,-1 1-1,-2-1 0,-1 1 0,-8 35 0,5-47-5,-1-1 0,-1 0 0,0 0 0,-2-1 0,-11 18 0,-5 2-47,-35 37 1,30-40-392,-48 39 1,-45 23-2282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08.9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28 8436,'0'0'320,"207"-27"-336,-150 27 16,-7 0-128,-13 0-1233,-10 0-1936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09.3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57 3474,'0'0'7203,"183"-40"-7171,-99 37-32,-1 0-864,-12-7-6884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18.0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131 133 2993,'0'0'5285,"0"-4"-4834,0-15 1073,0 7-1034,-1 0 1,-3-22 0,3 31-495,0 0 0,0-1 0,1 1 0,-2 0-1,1 0 1,0 0 0,-1 0 0,1 0 0,-1 1 0,0-1-1,0 0 1,0 1 0,0-1 0,-1 1 0,-2-3 0,4 5-11,1-1 0,-1 1 1,0-1-1,0 1 0,1 0 1,-1 0-1,0-1 0,0 1 1,0 0-1,1 0 0,-1 0 1,0 0-1,0 0 0,0 0 1,0 0-1,1 0 0,-1 0 1,0 0-1,0 0 0,0 1 1,1-1-1,-1 0 1,0 1-1,0-1 0,1 0 1,-1 1-1,0-1 0,1 1 1,-1-1-1,0 1 0,1-1 1,-1 1-1,1 0 0,-1-1 1,0 2-1,-16 27-99,16-27 102,-9 24-16,0 0 0,2 1 0,1 0 0,1 0 0,1 1 0,2-1 0,-1 53 0,4-69 25,1 0 1,0-1-1,0 1 0,1-1 1,0 0-1,0 1 0,2-1 1,7 19-1,-7-23-2,-1 0-1,2 0 1,-1 0 0,0 0-1,1-1 1,0 1 0,1-1-1,-1 0 1,1-1 0,0 0-1,0 1 1,0-2 0,13 7-1,-6-5-100,0-1-1,0-1 1,1 1 0,0-2-1,-1 0 1,1-1 0,21 0-1,-33-1 90,0 0 0,1 0 0,-1 0 0,0-1 0,1 1 0,-1-1 0,0 0 0,1 1 0,-1-1 0,0 0 0,0 0 0,0 0 0,0-1 0,0 1 0,0 0 0,0-1 0,2-1 0,-2 0-8,0 0 0,1-1 0,-1 1-1,0 0 1,0-1 0,-1 1 0,1-1-1,-1 0 1,2-6 0,0-7-48,-1-1-1,0 0 1,-2-32 0,0 30 54,0 8 14,-1-1-1,0 1 1,-1-1-1,0 1 1,-1 0-1,0 0 0,-1 0 1,0 0-1,-1 1 1,-9-17-1,10 23 12,1-1 0,-1 1 0,0 0 0,0 1 0,-1-1 0,1 1 0,-1 0 0,0 0-1,0 0 1,0 0 0,-1 1 0,1 0 0,-1 0 0,0 1 0,0 0 0,0-1 0,0 2 0,0-1 0,0 1-1,-1 0 1,1 0 0,-8 1 0,12 0-12,1 0-1,-1 0 1,0 0-1,0 0 0,1 0 1,-1 0-1,0 1 1,1-1-1,-1 1 1,0-1-1,1 1 1,-1 0-1,1-1 0,-1 1 1,1 0-1,-1 0 1,1 0-1,0 0 1,-1 0-1,1 1 1,0-1-1,0 0 1,0 1-1,0-1 0,0 0 1,0 1-1,-1 3 1,0 0-399,1 1 0,-1 0 0,2 1 0,-1-1 0,0 0 1,2 9-1,-1 13-4109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18.4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14 9668,'0'0'1073,"21"-13"-4723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7:59.8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 1 6451,'0'0'6035,"-20"70"-6532,23 7 497,18 16 65,-1-6-17,-4-7-16,1-16 16,-4-18-16,-3-19-32,7-23-609,-4-4-1664,-6-37-1825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0.99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42 8980,'0'0'2353,"16"-7"-2150,54-19-190,-63 23-23,1 2 0,-1-1 0,1 1 0,-1 0 0,1 0 0,-1 1 0,14 1 0,-1 0-72,-20-1 71,1 0-1,0 0 1,0 0 0,0 0 0,0 1 0,0-1 0,0 0 0,-1 1 0,1-1 0,0 0 0,0 1 0,0-1 0,-1 1 0,1-1 0,0 1 0,0 0 0,-1-1 0,1 1 0,-1 0 0,1-1 0,0 1 0,-1 0 0,0 0 0,2 1 0,-1 1-21,0 0 0,0 1 0,0-1 0,0 0 1,0 1-1,0 6 0,-1 2-58,0 1 0,-4 22 0,3-28 52,-1 0 0,-1-1 0,0 1 0,1 0 0,-2-1 0,1 0 0,-1 0 0,0 0 0,0 0 0,-1 0 0,0-1 0,0 0 0,-6 5 0,-6 5-84,-2-1 1,-31 19 0,50-33 121,0 0 0,0 0 0,-1 0 0,1 0 0,0 0 0,0 0 1,0 0-1,0 0 0,0 1 0,0-1 0,0 0 0,0 0 0,0 0 0,0 0 0,0 0 0,0 0 1,0 0-1,0 0 0,0 0 0,0 0 0,0 0 0,0 0 0,0 1 0,0-1 0,0 0 0,0 0 1,0 0-1,0 0 0,0 0 0,0 0 0,0 0 0,0 0 0,0 0 0,0 0 0,0 0 0,0 1 1,0-1-1,0 0 0,0 0 0,0 0 0,0 0 0,0 0 0,0 0 0,0 0 0,0 0 1,1 0-1,-1 0 0,0 0 0,0 0 0,0 0 0,0 0 0,0 0 0,0 0 0,0 0 0,0 0 1,0 0-1,0 0 0,0 0 0,0 0 0,1 0 0,10 5 24,29 4 47,22 7-17,-47-9-70,-1 0 0,0 0-1,0 2 1,0-1 0,-1 2 0,15 14 0,-22-20 10,-1 1-1,0 0 1,0 1-1,-1-1 1,0 1-1,0 0 0,0 0 1,0 0-1,-1 1 1,0-1-1,-1 1 0,1 0 1,-1-1-1,-1 1 1,1 0-1,0 11 0,-2-15 7,0-1-1,0 0 1,-1 0-1,1 0 1,-1 0-1,1 0 1,-1 0-1,0 0 1,1-1-1,-1 1 1,0 0-1,0 0 1,0 0-1,-1-1 0,1 1 1,0-1-1,-1 1 1,1-1-1,-1 1 1,1-1-1,-1 0 1,0 0-1,1 1 1,-1-1-1,-3 1 1,-4 1-4,-1 1 1,1-2-1,-1 1 1,-12 1-1,11-2 3,-17 2-270,0-2 0,-32 0 0,3-2-2133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18.82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1 6275,'0'0'2337,"-3"40"-2513,3 24 176,10 9 80,0 17-16,7-6 16,-1-4-32,4-13 16,4-7-64,3-17-112,6-19-2193,-3-17-2465</inkml:trace>
  <inkml:trace contextRef="#ctx0" brushRef="#br0" timeOffset="1">910 68 6051,'0'0'2609,"0"37"-2721,0 9 112,0 8 160,-13 3-112,-7-7 32,-4-3 16,-3-4-96,4-13-64,0-10-2705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19.21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7716,'0'0'2497,"137"120"-2289,-67-60-16,7-6-176,3-4 80,4-10-96,3-13-304,-14-27-2882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1.09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228 151 1745,'0'0'4671,"-5"-5"-4033,-53-67 2846,56 70-3452,0 0 0,0 1 0,0-1-1,0 0 1,-1 1 0,1 0 0,0-1 0,-1 1-1,1 0 1,-1 0 0,1 0 0,-1 1 0,0-1-1,1 1 1,-1-1 0,1 1 0,-1 0 0,0 0 0,1 0-1,-1 0 1,0 1 0,-3 0 0,2 0-48,0 0 1,1 1 0,-1-1-1,1 1 1,-1 0 0,1 0-1,0 0 1,0 0 0,0 1-1,0-1 1,0 1 0,0 0-1,1 0 1,-4 3 0,0 5-5,-1-1 1,1 1-1,1 1 1,0-1-1,1 1 1,0-1-1,1 1 1,-4 20-1,4 5-41,0 59 0,3-79 49,0-11 8,0 0 0,0 0 1,1 0-1,0 0 0,0 0 0,1 0 0,-1 0 0,1 0 0,1-1 0,-1 1 0,1-1 0,0 1 0,0-1 1,0 0-1,1 0 0,0-1 0,0 1 0,0-1 0,0 0 0,1 0 0,0 0 0,0 0 0,0-1 0,0 0 1,0 0-1,1 0 0,10 3 0,-7-3-54,0-1 0,-1-1 0,1 1-1,0-2 1,0 1 0,14-2 0,-20 1 32,1 0 0,-1-1 0,1 1 0,0-1-1,-1 0 1,1 0 0,-1 0 0,1-1 0,-1 1-1,0-1 1,0 0 0,0 0 0,0 0 0,0 0 0,0 0-1,0-1 1,4-5 0,-3 2 5,0-1 0,-1 0-1,0 0 1,0 0 0,0 0 0,-1 0 0,-1-1-1,1 1 1,0-12 0,0-10 31,-2-33 0,-1 25-26,1 19 31,-1 1 1,-1-1-1,0 1 1,-2 0-1,0 0 1,-10-29-1,9 36-5,1 0-1,-1 0 1,-1 1 0,1-1-1,-2 1 1,1 1 0,-1-1-1,-1 1 1,1 0 0,-1 1-1,-17-12 1,25 18-15,0 1-1,0 0 1,0 0-1,0 0 1,0 0-1,0 0 1,0 0-1,0 0 1,0 0-1,0 0 1,0 0-1,0 0 1,-1 0-1,1 0 1,0 0-1,0 0 1,0-1-1,0 1 1,0 0-1,0 0 1,0 0-1,0 0 1,0 0-1,0 0 1,-1 0-1,1 0 1,0 0-1,0 0 1,0 0-1,0 0 1,0 0-1,0 0 1,0 0 0,0 0-1,0 0 1,0 1-1,-1-1 1,1 0-1,0 0 1,0 0-1,0 0 1,0 0-1,0 0 1,0 0-1,0 0 1,0 0-1,0 0 1,0 0-1,0 0 1,0 0-1,0 0 1,0 0-1,0 1 1,0-1-1,0 0 1,-1 0-1,1 0 1,0 0-1,0 0 1,0 0-1,1 9-1057,0-6 771,0 0 1,-1 0-1,1 0 0,0 0 0,1-1 0,-1 1 1,2 3-1,23 21-4246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1.43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24 6115,'0'0'4082,"6"-24"-8804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1.86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 60 5298,'0'0'3960,"-2"0"-4007,2 10-75,4 8 152,1 0 0,8 19 0,-8-24-331,0 0 0,0 0-1,-2 1 1,0 0 0,3 25-1,-16-58-939,2 2 1515,2 0 0,0 0 0,1-1 0,1 0 0,1 0 0,0 0 0,2 0 0,0-36 0,18 53-117,-15 1-157,12-1 0,0 1 1,0 0-1,0 2 0,0 0 1,0 0-1,0 1 1,14 5-1,2 4-95,0-2-1,1-1 1,35 5 0,5-9-3318,-70-5 3374,0 0 0,0 0 0,0-1 0,0 1 0,0 0 0,0-1 0,0 1 0,0-1 0,0 1 0,0-1 0,0 1 0,0-1 0,-1 0 0,1 1 0,0-1 0,0 0 0,-1 0 0,1 0 0,-1 1 0,1-1 0,0 0 0,-1 0 0,0 0 0,1 0 0,-1 0 0,1 0-1,-1 0 1,0 0 0,0 0 0,0 0 0,0 0 0,0-2 0,1-43 648,-2 17 4216,1 34-4614,-4 46-312,4 65 0,1-47 167,-2 21 55,3 113-2,-2-199-160,5 32 107,-5-34-147,1 0 0,-1 0 0,1 0 1,0-1-1,0 1 0,0 0 0,0 0 0,0 0 1,0 0-1,0-1 0,1 1 0,-1-1 0,0 1 1,3 1-1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2.29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50 156 7988,'0'0'2740,"0"-16"-2674,0-114 36,-1 129-109,1 0 1,0 1 0,-1-1 0,1 1 0,-1-1-1,1 0 1,-1 1 0,0-1 0,1 1 0,-1-1-1,1 1 1,-1 0 0,0-1 0,1 1 0,-1-1-1,0 1 1,0 0 0,1 0 0,-1 0 0,0-1-1,0 1 1,1 0 0,-1 0 0,0 0 0,0 0-1,0 0 1,-1 0 0,1 0-17,0 0 0,0 0 0,0 0 0,0 0 0,0 0 0,0 0 0,0 1 0,0-1 0,0 0 0,0 0 0,1 1 0,-1-1 0,0 0 0,0 1 0,0-1 0,0 1 0,0 0 0,0-1 0,1 1 0,-1-1 1,0 1-1,1 0 0,-1 0 0,0-1 0,0 2 0,-1 8-10,0 0 1,1 0-1,0 0 1,1 0 0,0 0-1,2 11 1,-1 0 0,0-10 24,0-1 0,1 1 1,0 0-1,1-1 0,0 1 1,1-1-1,0 0 0,1 0 1,0-1-1,0 1 0,13 16 0,7 4 15,1-1 0,31 26 0,3 4 44,-57-56-55,-1-1 1,1 1-1,-1-1 1,0 1-1,0 0 1,0 0 0,0 0-1,0 0 1,-1 0-1,1 0 1,-1 1 0,0-1-1,0 0 1,0 1-1,0-1 1,-1 1 0,1 5-1,-1-8 2,-1 0-1,1 0 1,0 0 0,-1 0-1,1 0 1,0 0-1,-1 0 1,1 0 0,-1 0-1,0 0 1,1 0 0,-1 0-1,0 0 1,1 0-1,-1 0 1,0-1 0,0 1-1,0 0 1,0-1 0,0 1-1,0-1 1,0 1-1,0-1 1,0 1 0,0-1-1,0 1 1,0-1-1,0 0 1,-2 0 0,-38 5 12,35-5-13,-7 0 4,0 1 12,0-1 1,-1 0-1,-22-4 1,32 4-9,1-1 1,-1 0-1,1 0 1,-1-1-1,1 1 1,0-1-1,0 1 1,0-1 0,-1 0-1,2 0 1,-1 0-1,0-1 1,0 1-1,1-1 1,-1 0 0,1 1-1,0-1 1,-3-5-1,1 0 4,1 1 0,0-1-1,1 1 1,0-1 0,0 0 0,0 0-1,1 0 1,0 0 0,1 0 0,0 0-1,0 0 1,1 0 0,0 0 0,0 0-1,0 0 1,1 0 0,5-11 0,-1 9-7,0 0 0,1 1 1,0 0-1,1 1 0,0 0 1,0 0-1,1 0 1,18-12-1,-3 5-299,1 1 0,38-17 0,-5 7-2531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2.67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4786,'0'0'3439,"0"0"-3410,8 264 476,-3-207-312,2 0 0,24 87 0,-27-129-175,1-1 1,0 0 0,1 0-1,0-1 1,1 0 0,14 20 0,-16-27-18,-1-1 1,1 0-1,0 0 1,1 0-1,-1 0 1,1-1-1,0 0 0,0 0 1,0 0-1,1-1 1,-1 0-1,1 0 1,0-1-1,-1 0 1,14 3-1,-14-4-28,1 0-1,-1-1 0,1 1 1,-1-1-1,1-1 0,0 1 1,10-3-1,-13 2 3,-1 0 0,1 0 0,-1-1 0,1 0 0,-1 1 0,0-1 0,0 0 0,0-1 0,0 1 0,0 0 0,-1-1 0,1 1 0,-1-1 0,1 0 0,1-4 0,4-6-42,-1-1 0,-1-1-1,-1 1 1,0-1 0,0 0 0,-1 0 0,-1 0 0,-1-1 0,0 1 0,-1-1 0,-1 1 0,0-1 0,-3-15 0,3 29 58,-1 0 1,1 1 0,-1-1 0,1 0-1,-1 1 1,1-1 0,-1 0 0,0 1-1,0-1 1,1 1 0,-1-1 0,-1 1-1,1 0 1,0-1 0,0 1 0,0 0-1,-1 0 1,-1-2 0,0 1 3,-1 1 0,1-1 0,0 1 0,0 0 0,-1 0 0,1 0 0,0 0 0,-1 0 0,-3 0 0,1 1 2,-1 0-1,1 0 1,-1 0-1,1 1 0,0-1 1,0 2-1,-1-1 1,1 1-1,0 0 1,-8 3-1,9-1-51,-1 1 0,1-1 0,0 1 0,0 0 0,0 0 0,1 1 0,0 0 1,0-1-1,-6 12 0,-5 14-1768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3.03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7571,'0'0'1361,"173"114"-1329,-92-31-16,-8 24 16,-9 13-32,-14 17 0,-20-6 32,-27-11-32,-3-10-32,-73-16 0,-41-1-128,-40-2-3618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3.9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178 0 3378,'0'0'1734,"-9"7"-1601,0 0 56,0 1 1,0 0-1,1 1 1,0 0-1,0 0 1,1 1-1,1 0 0,-1 0 1,2 0-1,-8 16 1,2 9 153,1 1 1,-8 58 0,1 76-104,14-135-148,-17 513 831,20-542-917,0 0-1,1-1 0,-1 1 1,2-1-1,-1 1 1,0-1-1,1 1 1,0-1-1,0 0 1,1 0-1,-1 0 0,1 0 1,5 6-1,-2-4 23,0-1-1,0 0 0,1 0 0,0 0 0,0-1 1,0 0-1,16 8 0,-6-5-185,1-1 0,0 0 1,1-2-1,-1 0 0,1-1 0,0-1 0,24 1 1,27-3-4088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4.85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0,'0'0'2820,"5"0"-2244,26 0 5691,-30 10-5872,50 181-429,-17-73 132,-23-76-213,38 170-1544,-48-199-958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3.07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5987,'0'0'1040,"37"137"-1024,-24-74 64,0 7 48,1 1-96,-1-5-16,0-5-16,-6-8 0,0-13 0,-7-10-272,0-16-2241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5.2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5475,'0'0'3089,"240"14"-2913,-149-8-96,-5-6-80,1 0-64,-16 0-2737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7.2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270 51 2273,'0'0'5901,"-7"-8"-4945,-25-26-340,31 34-592,1-1-1,-1 0 1,1 1 0,-1-1 0,0 0-1,1 1 1,-1-1 0,0 1 0,0-1-1,1 1 1,-1-1 0,0 1 0,0-1 0,0 1-1,0 0 1,0 0 0,1-1 0,-1 1-1,0 0 1,0 0 0,0 0 0,0 0-1,0 0 1,0 0 0,0 0 0,0 0 0,0 1-1,1-1 1,-1 0 0,0 0 0,0 1-1,0-1 1,0 1 0,1-1 0,-1 1-1,0-1 1,0 1 0,1-1 0,-1 1 0,0-1-1,1 1 1,-1 0 0,1 0 0,-1-1-1,0 3 1,0-3-18,-11 14-13,1 1 0,1 0 0,0 0 0,-10 22 0,-30 75 63,47-105-50,-14 35 9,3 1 0,2 0 1,1 1-1,2 1 0,2-1 1,3 1-1,0 72 0,4-106-16,1 0 0,0 0-1,0 0 1,1 0-1,6 18 1,-5-23-15,0 1 1,0-1 0,1 0-1,-1 0 1,2 0-1,-1 0 1,0-1-1,1 1 1,8 6 0,-4-5-266,1 1 0,0-1 0,1-1 1,-1 0-1,1 0 0,0-1 0,1 0 1,-1-1-1,1-1 0,0 0 0,0 0 1,14 1-1,61-1-4740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7.56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 30 6211,'0'0'1510,"-2"12"-1521,-5 49 108,3 1 0,5 63 0,-1-114-93,1-1-1,1 1 1,0-1-1,0 1 1,1-1 0,0 0-1,1 0 1,0 0-1,0 0 1,1-1 0,1 0-1,0 0 1,9 11-1,-11-15-8,0-1-1,0 1 0,1-1 0,-1 0 1,1-1-1,0 1 0,1-1 0,-1 0 1,1 0-1,-1 0 0,1-1 0,0 0 0,0 0 1,0 0-1,0-1 0,0 0 0,0 0 1,0 0-1,0-1 0,1 0 0,-1 0 1,0-1-1,12-2 0,-16 2 4,0 1 0,-1-1 0,1 0 0,0 1 0,-1-1 0,1 0 0,-1 0 0,1 0 0,-1-1 0,0 1 0,1 0 0,-1 0-1,0-1 1,0 1 0,0-1 0,0 1 0,0-1 0,0 1 0,0-1 0,-1 0 0,1 1 0,0-1 0,-1 0 0,0 0 0,1-2 0,0-6 11,0-1 0,0 1 0,-2-15 0,1 8 11,0 13-16,1-14 72,-1 0 0,-1 0 0,0 0 0,-1 0 0,-1 0 0,-1 0 0,0 0 0,-9-20 0,5 21 65,-36-73 415,39 81-525,-1-1 0,0 1-1,-1 0 1,0 1 0,0 0 0,-16-14-1,22 21-33,-1 0-1,1 0 1,0 0-1,-1 0 0,0 0 1,1 0-1,-1 0 1,1 0-1,-1 1 1,0-1-1,0 1 0,1-1 1,-1 1-1,0 0 1,0 0-1,0-1 0,1 1 1,-1 1-1,0-1 1,0 0-1,-3 1 0,4 0-34,-1-1 0,1 1 0,0 0 0,0 0 0,0 0 0,-1 0 0,1 0 0,0 0 0,0 1 0,0-1 0,0 0 0,1 0 0,-1 1 0,0-1-1,0 1 1,1-1 0,-1 0 0,1 1 0,0-1 0,-1 1 0,1 0 0,0-1 0,0 2 0,-2 28-2259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7.90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 9604,'0'0'433,"57"-7"-6980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8.27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77 8548,'0'0'2622,"17"-13"-2469,59-38-127,-74 49-27,1 0-1,0 1 1,1-1-1,-1 1 1,0 0-1,0 0 1,0 0-1,1 0 1,-1 1-1,1-1 1,-1 1-1,0 0 1,1 0-1,-1 0 1,1 1-1,-1-1 1,0 1 0,1 0-1,-1-1 1,0 1-1,0 1 1,0-1-1,0 1 1,0-1-1,5 4 1,-3-1-13,0 1 0,0-1 0,0 1 0,-1 0 0,0 1 0,0-1 0,0 1-1,-1 0 1,6 11 0,-4-2-24,-1 0-1,-1 0 1,0 0-1,-1 0 0,-1 1 1,0-1-1,-2 20 0,1-23 12,0-5 2,0-1 0,0 1 0,-1-1 0,0 0 0,0 0 0,-1 0 0,1 1 0,-1-1 0,-5 9 0,5-12 19,-1 1 1,1 0 0,-1-1-1,0 0 1,0 1 0,0-1-1,0-1 1,-1 1 0,1 0-1,-1-1 1,1 1 0,-1-1-1,0 0 1,-5 1-1,9-3 10,0 0-1,-1 0 0,1 0 0,0 0 0,0 1 0,0-1 0,0 0 0,0 0 0,0 0 0,0 0 0,0 0 1,-1 0-1,1 0 0,0 0 0,0 0 0,0 0 0,0 0 0,0 1 0,0-1 0,0 0 0,0 0 0,0 0 0,0 0 1,0 0-1,0 0 0,0 0 0,0 1 0,0-1 0,0 0 0,0 0 0,0 0 0,0 0 0,0 0 0,0 0 0,0 1 1,0-1-1,0 0 0,0 0 0,0 0 0,0 0 0,0 0 0,0 0 0,0 0 0,0 1 0,0-1 0,6 6-9,10 3-65,11 6 80,0 2 0,42 32 1,-57-38-11,0 0 0,0 1 0,-1 0 0,0 1 0,-1 0 0,16 28 0,-23-35-11,0 1 0,-1 0 0,1 0 0,1 9 0,-3-14 8,-1 0 1,1 0-1,-1 0 0,0 1 0,0-1 1,0 0-1,0 0 0,0 1 1,0-1-1,-1 0 0,1 0 0,-1 0 1,1 0-1,-1 1 0,0-1 0,0 0 1,0 0-1,-2 2 0,0-1 5,0 0 0,0-1 0,-1 1 0,0-1 0,1 1 0,-1-1 0,0-1 0,-9 4 0,-38 10 39,45-14-36,-30 6 10,-2-1 0,1-3 0,0 0 0,-52-5 0,88 3-81,-1-1 0,1 0 0,-1 0 0,1 0 0,-1 0 1,1 0-1,-1-1 0,0 1 0,1 0 0,0-1 0,-1 1 0,1-1 0,-1 1 0,1-1 1,-1 0-1,1 1 0,0-1 0,0 0 0,-1 0 0,1 0 0,0 0 0,0 0 0,0 0 1,0 0-1,0-1 0,0 1 0,1 0 0,-1-1 0,0 1 0,0 0 0,1-1 0,-1 1 1,1-1-1,0 1 0,-1-1 0,1 1 0,0-1 0,0 1 0,0-1 0,0 1 0,0-3 1,-1-33-5305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8.63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292 44 3698,'0'0'7491,"0"-44"-7491,-4 44-80,-22 14-32,-14 22 112,-11 18 0,1-4 0,7 0 0,6-3-48,10-10-400,14-14-2049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29.07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7411,'0'0'2978,"167"111"-2866,-106-65 0,-5 1-64,-5-3-48,-8-11-384,-6-16-2962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30.8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107 42 16,'0'0'7676,"-5"-8"-7370,-18-22-223,22 30-82,1 0 0,0-1-1,0 1 1,0 0 0,0 0 0,0-1 0,-1 1 0,1 0-1,0 0 1,0 0 0,0-1 0,-1 1 0,1 0-1,0 0 1,0 0 0,-1 0 0,1 0 0,0-1 0,0 1-1,-1 0 1,1 0 0,0 0 0,0 0 0,-1 0-1,1 0 1,0 0 0,0 0 0,-1 0 0,1 0 0,0 0-1,-1 0 1,1 0 0,0 0 0,0 0 0,-1 0-1,1 1 1,0-1 0,0 0 0,-1 0 0,1 0 0,0 0-1,0 0 1,-1 1 0,1-1 0,0 0 0,0 0-1,0 0 1,0 1 0,-1-1 0,1 0 0,0 0 0,0 1-1,0-1 1,0 0 0,0 0 0,0 1 0,-1-1-1,1 0 1,0 0 0,0 1 0,0-1 0,-10 24 96,1-1 0,1 2 1,1-1-1,1 1 0,1 0 1,-2 30-1,0 156 120,7-189-243,0-14 28,0 0 0,1 0-1,0 0 1,0 0 0,1 0 0,0-1-1,0 1 1,1 0 0,0-1 0,0 0-1,1 0 1,0 0 0,4 7-1,-3-9 5,-1 0 0,1-1 0,-1 1 0,1-1 0,0 0 0,1 0 0,-1 0 0,1-1 0,0 0 0,-1 0 0,2-1 0,-1 1 0,0-1 0,0-1 0,13 3 0,-5-2 54,0-1 0,0 0 0,23-2 0,-35 1-59,0 0 1,0-1-1,0 1 0,0-1 0,0 1 0,0-1 0,0 0 1,0 0-1,0 0 0,0 0 0,0 0 0,-1-1 0,1 1 0,0 0 1,-1-1-1,0 1 0,1-1 0,-1 0 0,0 1 0,1-1 1,-1 0-1,0 0 0,0 0 0,0 0 0,-1 1 0,2-5 1,0-5-18,0 1 0,0 0 0,-1-1 0,0-13 1,-1 16-4,1-8-23,-1-1 0,0 1 1,-1-1-1,-1 1 1,0-1-1,-2 1 1,0 0-1,0 0 0,-2 0 1,1 1-1,-13-22 1,12 27 32,-7-12 23,0 0-1,-32-39 1,41 57-14,0-1 0,0 1 0,0 0 0,-1 0-1,1 1 1,-1-1 0,0 1 0,0 0 0,0 0 0,0 1-1,-1-1 1,1 1 0,-1 0 0,1 1 0,-1-1 0,0 1 0,1 0-1,-1 1 1,-6-1 0,10 2-5,0-1 1,1 1-1,-1 0 0,0-1 0,0 1 0,1 0 1,-1 0-1,1 0 0,-1 0 0,1 0 1,0 0-1,-1 1 0,1-1 0,0 0 1,0 1-1,0-1 0,-1 1 0,2-1 1,-1 1-1,0 0 0,0-1 0,0 1 0,1 0 1,-1-1-1,1 1 0,0 0 0,-1 2 1,-1 9-40,0-1-1,-1 23 1,3-26-13,-1 50-1042,1-5-2113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31.16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7972,'0'0'592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31.5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227 183 1665,'0'0'7392,"-10"-26"-7306,-31-82-73,40 104-13,-1 1 0,1 0 0,-1-1 0,1 1 0,-1 0 0,0 0 0,0 0 0,-1 0 0,1 1 0,-1-1 0,1 0 0,-1 1 0,-4-3 0,5 4-1,0 0 0,0 1 0,-1-1-1,1 0 1,-1 1 0,1 0 0,0 0 0,-1-1 0,1 1-1,-1 1 1,-4-1 0,-7 1-14,1-1 9,7 0-2,0 0 0,1 0-1,-1 0 1,0 1 0,0 0 0,-10 3 0,14-4 4,0 1-1,0 0 1,1 1 0,-1-1-1,0 0 1,1 0 0,-1 1-1,1-1 1,-1 1 0,1-1-1,0 1 1,0 0 0,0-1 0,0 1-1,0 0 1,0 0 0,0 0-1,0 0 1,1 0 0,-1 0-1,1 0 1,-1 0 0,1 0-1,0 2 1,-2 7-9,1-1-1,0 1 1,1 0 0,0-1-1,1 1 1,0-1 0,1 1-1,0-1 1,1 0 0,0 1-1,0-1 1,1-1 0,0 1-1,10 15 1,35 44 59,112 121 1,-156-185-47,4 5 1,0 0-1,-1 1 1,11 18-1,-17-27 1,-1 2 0,1-1-1,-1 0 1,1 0 0,-1 0 0,0 1 0,-1-1 0,1 0 0,-1 1-1,1-1 1,-1 0 0,0 1 0,0-1 0,0 1 0,-1-1 0,1 1-1,-1-1 1,0 0 0,-1 4 0,1-5 5,-1 0-1,1 0 1,-1 0 0,1 0-1,-1 0 1,0 0 0,1-1-1,-1 1 1,0-1 0,0 1-1,-1-1 1,1 0 0,0 0-1,0 0 1,0 0 0,-1 0-1,-3 1 1,-43 7 25,42-9-18,1 1 0,0-1 0,0 0 0,0 0-1,-1-1 1,1 1 0,0-1 0,-11-4-1,14 4-7,0-1 0,0 0-1,1 1 1,-1-1 0,0 0-1,1 0 1,0 0 0,0-1-1,-1 1 1,1 0 0,1-1-1,-1 1 1,0-1 0,1 0-1,-1 0 1,1 0 0,0 0-1,0 0 1,-2-5 0,1 0-5,0-1 1,1 1-1,-1-1 1,1 0-1,1 1 1,0-1-1,0 0 1,1 0-1,0 1 1,0-1-1,1 0 1,0 1-1,1-1 1,0 1 0,0 0-1,1 0 1,0 0-1,0 1 1,8-11-1,0 4-6,2 1 1,0 0-1,25-17 0,53-29-814,-76 49 420,57-32-3191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3.3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61 6963,'0'0'1473,"201"-47"-1393,-97 47-48,-4-4-32,-3 4-144,-7-10-1329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31.86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8084,'0'0'2865,"57"201"-2961,-37-94 192,-7 10-48,-3-10 64,-3-11-112,-4-9-16,4-26-176,-4-18-2097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32.2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136 365 5555,'0'0'2142,"10"-34"-2022,33-113-61,-41 138-54,1 0 0,-2 0 1,1-1-1,-1 1 0,0-1 0,-1 1 1,0 0-1,-2-14 0,0 19 7,1-1 0,-1 1-1,0-1 1,0 1-1,0 0 1,-1 0-1,1 0 1,-1 0 0,0 0-1,0 0 1,-6-5-1,4 6-7,1-1 0,0 1 0,0 0 1,-1 1-1,0-1 0,1 1 0,-1 0 0,0 0 0,0 0 0,-10-1 0,12 2-8,0 1 0,0-1-1,-1 1 1,1 0 0,0 0 0,0 0 0,0 0 0,0 0 0,-1 1-1,1-1 1,0 1 0,0 0 0,0 0 0,0 0 0,0 1-1,0-1 1,1 1 0,-1-1 0,0 1 0,-2 2 0,2 0 0,-1 1 1,1-1 0,0 1 0,0 0 0,1 0-1,0 0 1,-1 0 0,2 0 0,-1 1-1,1-1 1,-1 1 0,1 7 0,-2 12-25,2 36 0,1-44 24,0-4-4,1-1-1,0 1 0,0-1 0,2 0 1,-1 1-1,2-1 0,5 15 0,-2-11 0,1-1-1,1-1 1,0 1-1,21 23 1,31 25 50,-41-43-25,-1 0 1,20 26 0,-36-42-19,-1 0 0,1 1 1,-1-1-1,0 1 1,0-1-1,0 1 0,-1 0 1,0 0-1,2 9 1,-3-11 0,0-1 0,0 0 1,0 1-1,0-1 0,0 1 0,-1-1 1,1 0-1,-1 1 0,1-1 1,-1 0-1,0 0 0,0 0 1,0 1-1,0-1 0,-1 0 0,1 0 1,0 0-1,-1-1 0,1 1 1,-1 0-1,0 0 0,-3 1 1,-1 2-1,-1-2 1,0 1 0,0-1 0,0 0 0,0-1 0,-1 1 0,1-2 0,-1 1-1,-7 0 1,-13 1 6,-32-2 0,44-1 2,14 0-2,1-1 1,-1 1-1,0 0 0,1-1 0,-1 1 0,0-1 1,1 1-1,-1-1 0,1 0 0,-1 1 0,1-1 1,-1 0-1,1 0 0,0 0 0,-1 0 0,1 0 1,0-1-1,0 1 0,0 0 0,0-1 0,0 1 1,0 0-1,0-1 0,0 1 0,1-1 0,-1 0 1,0 1-1,1-1 0,-1 1 0,1-1 0,0 0 1,0 1-1,-1-3 0,0-9 32,0 0 0,1 0 0,2-20 0,-1 18-25,1 4-9,-1 0-1,2 0 1,-1 0-1,2 0 0,-1 0 1,2 0-1,-1 1 0,1 0 1,1 0-1,0 0 0,0 1 1,12-13-1,6-5-41,1 2-1,48-39 0,6 6-614,-2 1-1498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32.53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6867,'0'0'2337,"194"90"-2129,-127 7-32,6 23-144,-2 27 128,-5 20-160,-12 7 65,-24 6-49,-27-23 0,-3-10 32,-63-20-16,-38-13-32,-22-20-1073,-31-27-4690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48.8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38 7860,'0'0'3521,"60"-30"-3553,-20 30 64,3-7-16,1 7-16,-1 0-160,4 0-704,-14 7-1745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49.21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5298,'0'0'5955,"147"0"-5955,-80 30-336,-1-13-1841,-9-14-3666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51.59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34 35 2785,'0'0'4856,"0"-5"-4477,0-20 2315,-5 28-2350,2 4-348,-1 1-1,1-1 0,0 1 1,0 0-1,1 0 0,0 0 0,1 0 1,0 0-1,0 0 0,0 9 1,0-4 13,-3 133 68,4-116-80,1-16 1,0 0-1,1-1 0,0 1 1,1-1-1,0 1 0,1-1 0,1 0 1,0 0-1,14 23 0,-16-30-1,1 0 1,0 0-1,0 0 0,1 0 0,-1-1 1,1 0-1,0 0 0,1 0 0,-1-1 0,1 0 1,0 0-1,0 0 0,0 0 0,1-1 0,-1 0 1,1-1-1,0 0 0,0 0 0,0 0 0,13 1 1,-12-2 2,1-1 1,-1 0-1,0 0 1,1-1-1,14-3 1,-19 2 0,0 1 0,0-1-1,0 0 1,-1 0 0,1-1 0,0 1 0,-1-1-1,1 1 1,-1-1 0,0 0 0,0-1 0,4-5-1,2-3-12,0 0 0,0-1 0,-2-1 1,0 1-1,0-1 0,-1-1 0,-1 1 0,0-1 0,-1 0 0,-1 0 0,0 0 0,-1 0 0,0-24 0,-2 23 8,0-6 8,-3-31-1,2 46 7,0 1 0,-1-1-1,0 0 1,0 1-1,-1-1 1,1 1-1,-2 0 1,-5-10-1,3 7 18,-1 0 0,0 1 0,0 0 0,-1 0 0,0 1 0,0 0-1,-1 0 1,0 1 0,0 0 0,-1 0 0,1 1 0,-1 0 0,-1 1 0,1 0-1,0 1 1,-1 0 0,0 1 0,1 0 0,-20-1 0,10 2 18,13 1-42,0-1 0,0 2 0,0-1-1,-8 2 1,13 4-100,2-2 10,0 1 1,0-1 0,0 0 0,1 0 0,-1 0 0,1 0 0,0 0 0,1 0 0,-1 0 0,1 0 0,-1 0 0,1 0-1,0-1 1,0 1 0,1-1 0,-1 1 0,1-1 0,0 0 0,0 0 0,0 0 0,0-1 0,0 1 0,1-1 0,5 4 0,40 22-3961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51.95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5491,'0'0'5314,"3"0"-5842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54.98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97 72 1361,'0'-7'4283,"-1"7"-4215,-35-10 1461,37 9-1493,-1-1-1,0 0 1,1 1 0,-1-1 0,1 1 0,-1-1 0,1 1 0,0 0-1,-1-1 1,1 1 0,0 0 0,0-1 0,0 1 0,0 0 0,0 0 0,0 0-1,0 0 1,1 0 0,-1 0 0,0 0 0,1 0 0,-1 0 0,1 1-1,2-2 1,6-2 273,0 1 0,18-4 0,-15 4-227,3 0-117,0 1 1,-1 1 0,32 1-1,-18 1 7,-28-1 27,1 0-1,-1 1 1,0-1-1,0 1 1,0-1 0,-1 1-1,1 0 1,0-1-1,0 1 1,0 0-1,0-1 1,0 1 0,-1 0-1,1 0 1,0 0-1,-1 0 1,1 0 0,-1 0-1,1 0 1,-1 0-1,1 0 1,-1 0-1,0 0 1,0 0 0,1 0-1,-1 0 1,0 0-1,0 1 1,0-1-1,0 0 1,0 2 0,-1 45 18,0-41-13,1-3 3,-1 0 0,0 0 0,1-1 0,-2 1 0,1 0 0,0-1 0,-1 1 0,1-1 0,-1 1 0,0-1 0,0 0 0,-1 0 0,-3 5 0,-4 2 20,-1-1 1,-16 13 0,-12 10 53,37-27-60,2-4-8,8 0-312,-2 2 303,0 1-1,0-1 1,-1 1-1,1 0 1,-1 0-1,0 0 1,-1 1-1,1 0 1,-1 0-1,0 0 0,0 0 1,6 12-1,-6-9-1,0-1-1,-1 1 0,0 0 0,0 1 0,-1-1 0,0 0 0,0 1 0,-1 0 0,1 10 0,-2 2 33,0-12-17,1 0 0,-2 1 0,0-1 0,-2 15 0,2-21-11,0 0-1,0 0 1,-1-1 0,1 1 0,0 0 0,-1 0 0,0-1 0,0 1 0,0-1-1,0 1 1,0-1 0,0 0 0,-1 0 0,1 0 0,-1 0 0,1 0 0,-5 1 0,-3 2 10,-1-1 1,0-1-1,0 0 1,-1 0-1,1-1 1,-1 0-1,1-1 1,-1-1-1,1 0 0,-18-2 1,24 1-60,1 0 0,-1 0 0,0 0 0,1 0 0,-1-1 1,1 0-1,0 0 0,-1 0 0,1-1 0,0 1 0,0-1 0,1 0 0,-1 0 0,1 0 0,-1-1 0,1 1 1,0-1-1,0 0 0,1 0 0,-1 0 0,1 0 0,0 0 0,-3-8 0,0-11-2291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55.5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 66 448,'0'0'8391,"-3"-5"-7850,2 2-490,-12-24 614,13 26-653,0 0 1,0 1-1,0-1 0,-1 0 0,1 0 1,0 0-1,0 1 0,0-1 0,0 0 1,1 0-1,-1 0 0,0 1 1,0-1-1,0 0 0,1 0 0,-1 0 1,0 1-1,1-1 0,-1 0 0,1 1 1,-1-1-1,1 0 0,-1 1 0,1-1 1,-1 0-1,1 1 0,-1-1 1,1 1-1,0-1 0,-1 1 0,1-1 1,0 1-1,0 0 0,-1-1 0,1 1 1,0 0-1,1-1 0,14-1-16,0 0 0,0 1-1,0 0 1,28 3 0,-34-1-26,-7-1 24,-1 0-1,1 1 1,0-1-1,0 1 1,0-1 0,-1 1-1,1 0 1,0 0-1,-1 0 1,1 1-1,-1-1 1,1 1-1,-1-1 1,0 1-1,1 0 1,-1 0-1,0 0 1,0 0-1,0 0 1,-1 0-1,1 1 1,0-1-1,-1 0 1,1 1-1,-1-1 1,0 1-1,0 0 1,1 3-1,1 7-24,-1 0-1,0 0 1,-1 0 0,-1 26 0,0-26-9,0-3 37,-1 0 0,-1 0 0,0 0 0,0 0 0,0 0-1,-2-1 1,1 1 0,-1-1 0,0 0 0,-1 0 0,-6 9 0,1-3 6,-2 0 0,1-1 0,-2 0 0,0 0 0,-18 13 1,26-24 18,4-3-10,0 1 0,0 0 0,0-1 1,0 1-1,0 0 0,0 0 0,0-1 0,0 1 0,0 0 0,1 0 0,-1 0 0,0 0 0,0 0 0,1 0 0,-1 1 1,1-1-1,-1 1 0,14-7 295,12-7-163,0 2 0,1 1 0,40-9 0,84-7-4181,-118 21-565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56.0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51 4 4898,'0'0'4578,"-2"-2"-4436,2 2-142,0 0 0,0 0 0,0 0 0,0 0-1,0 0 1,-1-1 0,1 1 0,0 0 0,0 0 0,0 0 0,0 0 0,0 0 0,0 0 0,0 0 0,0 0 0,0 0 0,-1-1 0,1 1 0,0 0 0,0 0 0,0 0-1,0 0 1,0 0 0,0 0 0,-1 0 0,1 0 0,0 0 0,0 0 0,0 0 0,0 0 0,0 0 0,0 0 0,-1 0 0,1 0 0,0 0 0,0 0 0,0 0 0,0 0-1,0 0 1,0 1 0,0-1 0,-1 0 0,1 0 0,0 0 0,0 0 0,0 0 0,0 0 0,0 0 0,0 0 0,0 0 0,0 0 0,0 1 0,-1-1 0,1 0 0,0 0 0,0 0-1,0 0 1,0 0 0,0 0 0,0 1 0,0-1 0,0 0 0,0 0 0,0 0 0,0 0 0,0 0 0,-2 19-3,1 37 18,1-38 3,0 203 1,1-220-21,-1 1 0,0-1 0,0 0 0,0 1 0,0-1 0,0 0 0,0 1 0,-1-1-1,1 0 1,0 1 0,-1-1 0,1 0 0,-1 0 0,1 0 0,-1 1 0,0-1 0,1 0 0,-1 0 0,0 0 0,-1 2 0,0-2 26,-1-1 1,1 1 0,0 0 0,0-1 0,0 1 0,-1-1-1,1 0 1,0 0 0,0 0 0,-4 0 0,3 0 52,3-2 27,0 1 0,-1-1 1,1 1-1,0 0 0,0-1 1,1 1-1,-1-1 0,0 1 0,0-1 1,1 1-1,0-3 0,4 2-111,-1-1 0,1 1 1,-1 0-1,1 1 0,0-1 0,0 1 0,-1 0 1,1 0-1,0 0 0,0 1 0,9 0 0,-2-1-7,20-2-685,46-11-1,-65 11-282,-1-1 0,0 0 0,19-10-1,-29 13 836,0 0 1,0 0-1,0-1 0,0 1 0,-1 0 0,1-1 0,-1 1 0,1-1 1,-1 0-1,1 0 0,-1 1 0,0-1 0,0 0 0,0 0 0,0 0 1,0 0-1,-1 0 0,2-3 0,-1-2 124,0 0-1,-1-1 0,1 1 1,-2-9-1,1-1 518,0 16-287,0-1 1,0 1-1,-1 0 1,1-1-1,0 1 0,-1-1 1,1 1-1,-1 0 1,1-1-1,-1 1 1,1 0-1,-1-1 1,0 1-1,0 0 0,0 0 1,0 0-1,0 0 1,0 0-1,0 0 1,0 0-1,0 0 0,0 0 1,-1 0-1,1 1 1,0-1-1,0 0 1,-1 1-1,1-1 1,-10-3 1798,11 9-1520,1 25-383,0 1 0,2-1 0,1 1 0,14 51 0,61 234-1261,-68-259-2390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3.75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66 7 1873,'0'0'5955,"0"-4"-5721,-1 1-302,-1 10 22,-5 24 11,-6 45 83,10-42-33,1 0 0,4 40 0,-1-69-14,0-1 0,0 0 0,0 1 0,0-1-1,1 0 1,-1 0 0,1 0 0,0 0 0,1 0-1,-1 0 1,1 0 0,-1-1 0,1 1 0,0-1-1,1 0 1,-1 0 0,0 0 0,1 0 0,0-1 0,-1 1-1,1-1 1,0 0 0,0 0 0,1 0 0,-1-1-1,0 1 1,1-1 0,-1 0 0,0-1 0,1 1-1,-1-1 1,9 0 0,-12 0-1,1 0 0,-1 0 0,1 0 0,-1 0 0,1-1-1,-1 1 1,1 0 0,-1-1 0,0 0 0,1 1 0,-1-1 0,0 0 0,1 1 0,-1-1 0,0 0 0,0 0 0,0 0-1,0 0 1,0 0 0,0 0 0,0-1 0,0 1 0,0 0 0,0 0 0,-1-1 0,1 1 0,-1-1 0,1 1 0,-1 0-1,1-1 1,-1-2 0,2-5-2,-1-1 0,0 1-1,-1-1 1,0-10 0,-1 4 3,1 4 32,-1-1-1,-1 1 1,0 0 0,0 0 0,-1 0 0,-1 1 0,0-1 0,-1 1-1,0 0 1,0 0 0,-1 0 0,-1 1 0,0 0 0,0 0 0,-1 0-1,0 1 1,-1 1 0,-18-16 0,22 21-9,0 0 0,0 0 1,0 1-1,0 0 0,-7-3 0,10 5-96,0-1 0,0 0-1,0 1 1,0-1 0,0 1 0,0 0-1,0 0 1,0 0 0,0 0 0,0 0-1,0 0 1,0 0 0,0 1 0,0-1-1,0 1 1,-2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57.94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271 151 3265,'0'0'6756,"3"-6"-5777,-3 3-920,1 0 0,-1-1 0,0 1 0,0 0 0,-1-1 0,1 1 0,-1 0 0,0-1 0,0 1 0,0 0 0,0 0 0,0 0 0,-1 0 0,-2-5 1,0 3-23,0 0 0,0 0-1,-1 0 1,1 1 0,-1-1 0,0 1 0,-7-4 0,1 1-33,0 1 0,-1 0 0,0 0-1,0 2 1,0-1 0,0 2-1,-17-4 1,0 4-56,-48 0 0,76 3-71,1 2 16,0 7 82,1 0 0,0 0-1,1 0 1,0 0 0,0 0-1,1 0 1,0 0 0,1-1-1,0 0 1,0 1-1,6 8 1,9 9 38,41 45 1,-34-43-27,10 13 19,1-1-15,-2 1 1,55 87 0,-84-119-20,-2 1 1,1 1-1,-2-1 0,1 1 1,-1-1-1,1 13 0,-3-18-4,0 0-1,-1-1 0,1 1 1,-1 0-1,-1 0 0,1-1 1,-1 1-1,1 0 0,-1 0 1,0-1-1,-1 1 0,1-1 1,-1 1-1,0-1 0,0 0 1,-1 0-1,-2 5 0,1-5-11,-1 1 0,0-1 0,0 0 1,0 0-1,0-1 0,0 1 0,-1-1 0,0 0 0,1-1 0,-1 1 0,0-1 0,0 0 0,-13 2 0,-5-1-17,1-1 1,-35-1-1,49-1 69,7 0-5,0 0 1,0 0-1,0 0 1,0 0-1,-1-1 1,1 1-1,1-1 1,-1 1-1,0-1 1,0 0-1,0 0 1,0 0-1,0 0 1,1 0-1,-1 0 1,0-1-1,1 1 1,-1 0-1,1-1 1,-1 1-1,1-1 1,0 1-1,0-1 1,0 0-1,0 0 1,0 0-1,0 1 1,0-1-1,0 0 1,0-3-1,-1-5 26,0 0 1,1 0-1,0-1 0,1-18 0,0 16 2,0 9-24,0 0 0,1-1 0,-1 1 0,1 0 0,0 0 0,0 0 0,0 0 0,1 0 0,-1 1 0,1-1 0,0 0 0,0 1 0,0-1 0,1 1 0,4-6 0,-2 4 15,0 1 1,0 0 0,1 0 0,-1 0 0,1 1 0,0-1 0,0 2 0,0-1 0,8-2 0,0 1-211,0 1-1,0 0 1,1 1-1,-1 0 1,1 2-1,-1-1 1,1 2-1,23 3 1,-3 7-3601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58.6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118 5 3169,'0'0'4539,"-5"-1"-4227,4 1-270,0-1-29,0 1-1,-1-1 0,1 1 1,0 0-1,-1-1 0,1 1 1,0 0-1,-1 0 0,1 0 1,0 0-1,-1 0 0,1 0 1,0 0-1,-1 0 0,1 1 1,0-1-1,0 0 0,-1 1 1,1-1-1,0 1 0,0-1 1,-1 1-1,-1 1 0,-2 5 30,0 1 0,0 0 0,0 0-1,1 0 1,0 0 0,1 0 0,-4 12-1,-14 69 197,20-88-236,-7 56 166,2-1 0,2 105 1,4-134-111,0 0-16,1 1 1,1-1-1,1 1 0,2-1 0,7 27 1,-8-44-42,0 1 1,0 0 0,1-1 0,0 1 0,1-2 0,0 1 0,1 0 0,0-1 0,0 0 0,1-1 0,0 0 0,0 0 0,1-1 0,19 13 0,-20-15-34,1-1 1,0 0 0,0 0-1,1-1 1,-1 0 0,1-1-1,19 3 1,1-3-1486,39-2 1,-64-1 1174,57-1-5090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59.1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1 4978,'0'0'2084,"-1"12"-2076,1-7-11,-2 6 11,2-1 1,-1 1 0,1 0-1,1-1 1,0 1 0,0-1-1,1 1 1,3 10 0,2-4 31,1-1 0,0 0 0,1-1 1,0 1-1,1-2 0,1 1 1,1-1-1,13 12 0,-20-21-29,1 1-1,0-1 1,0 0-1,0-1 1,0 0 0,1 0-1,0 0 1,0-1-1,0 1 1,0-2-1,1 1 1,-1-1-1,1 0 1,-1-1 0,1 0-1,0 0 1,0 0-1,-1-1 1,1-1-1,15-1 1,-21 1-12,0 0 1,0 1-1,-1-1 0,1 0 1,0 0-1,0 0 0,-1-1 1,1 1-1,-1 0 0,1-1 1,-1 1-1,0 0 0,1-1 1,-1 0-1,0 1 0,0-1 1,0 0-1,0 1 0,0-1 1,0-3-1,11-43 2,-10 38-1,2-24-6,-1 0 1,-3-50 0,0 42 1264,0 46-987,0 25-221,1 0 0,2-1 1,1 1-1,11 41 0,80 201 607,-67-197-585,-25-67-194,0 1 126,0 0 0,1 0 0,7 13-1,-10-19-278,1 0 0,-1 0 0,1 0-1,0 0 1,-1-1 0,1 1-1,0-1 1,0 1 0,0-1 0,4 2-1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59.4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83 5186,'0'0'2457,"13"-14"-2315,42-39-115,-53 51-28,0 1 1,0-1-1,0 1 1,0-1-1,0 1 1,0 0-1,0 0 1,0 0-1,0 0 1,1 1 0,-1-1-1,0 0 1,1 1-1,-1 0 1,0-1-1,1 1 1,-1 0-1,0 0 1,1 1-1,2-1 1,5 1-4,-4-1-3,0 0 0,0 0 0,0 1 0,-1-1 0,1 1 0,0 0 0,5 3 0,-9-3 4,0 0 0,-1 0 0,1 0-1,0 0 1,-1 1 0,1-1 0,0 1 0,-1-1 0,0 1 0,1-1 0,-1 1 0,0 0 0,0 0 0,0 0-1,0 0 1,0-1 0,-1 1 0,1 0 0,0 1 0,-1-1 0,0 0 0,1 0 0,-1 2 0,1 6 5,0-1 1,-1 0-1,0 1 1,0-1-1,-1 0 1,0 0-1,-1 1 1,0-1-1,0 0 1,-1 0-1,-1-1 1,1 1-1,-1-1 1,0 1-1,-1-1 1,0-1-1,-1 1 1,-6 7 0,-17 18-4,16-20 8,-21 29 0,36-42-7,-1 1 1,1 0-1,-1-1 1,1 1-1,-1-1 0,1 0 1,-1 1-1,1-1 1,-1 0-1,1 0 1,-1 0-1,1 0 1,-1 0-1,3-1 0,-3 1 7,34-1 102,0-2-1,-1-2 1,1-1 0,-1-1-1,-1-2 1,50-20 0,-53 13-2484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9:59.8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5218,'0'0'2434,"41"37"-2472,133 131 94,-132-126-42,-1 1 1,64 92-1,-79-98-7,-2 1 0,-1 1 0,30 74 0,-42-84 6,-2 0-1,-1 1 0,-1 0 1,-1 0-1,-2 1 0,1 46 1,-5-52 20,-1 0 0,-2 0 1,-7 37-1,7-50-89,-1 0 1,0 0 0,0-1-1,-1 0 1,-1 0-1,0 0 1,0-1 0,-16 20-1,17-25-469,-1 0-1,1 0 0,-1-1 1,-5 5-1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00.2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43 5250,'0'0'3730,"137"-36"-3634,-104 36-96,-6-7 0,-4 7 0,-2 0-176,-11 0-928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00.72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7523,'63'231'2466,"-56"-244"-1778,26-11-272,8 4-288,9 10-112,3-3-16,7 13-96,-3-10-1809,-7-4-5058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02.96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114 54 3890,'0'0'3572,"-9"-4"-3052,-25-12-71,34 16-413,-1-1 0,0 1 0,0-1 0,0 1 0,0 0 0,0-1 0,0 1 0,0 0 0,0 0 0,0-1 0,0 1 0,0 0 0,0 0 0,0 0 0,0 0 0,0 0 0,0 0 0,0 1 0,0-1 0,0 0 0,0 1 0,0-1 0,0 0 0,0 1 0,1-1 0,-1 1 0,0-1 0,0 1 0,-1 1 0,1 0-53,-1 0 0,1 0 0,0 0 1,0 1-1,0-1 0,0 0 0,1 1 0,-2 4 1,0 1 98,-6 23-68,1 0 1,1 0 0,2 1-1,1 0 1,2-1 0,1 1-1,5 46 1,-4-71-10,1 0 1,-1 1-1,1-1 1,1 0-1,-1 0 1,1 0-1,0 0 0,1 0 1,0-1-1,0 1 1,0-1-1,1 0 0,0 0 1,0-1-1,7 7 1,-4-7-9,-1 0 0,1 0 0,0-1 1,0 1-1,0-2 0,1 1 0,-1-1 1,1-1-1,0 1 0,0-1 0,0-1 0,13 1 1,-9-1-147,0 0 1,-1-1-1,1-1 1,0 0 0,-1 0-1,17-5 1,-24 4 89,0 0 0,0 0 0,-1 0 0,1-1 0,-1 1 0,0-1 0,0 0 0,0 0 1,0 0-1,0-1 0,0 0 0,-1 0 0,0 1 0,0-2 0,0 1 0,0 0 0,-1-1 0,4-9 0,-2 4-13,-1-1 1,0 1-1,-1-1 0,0 0 0,1-20 0,-5-60-27,1 79 109,0 0 1,-2 0-1,1 0 1,-2 1-1,1-1 1,-1 1-1,-1 0 1,-11-20-1,5 15 73,0 0-1,0 1 0,-1 0 1,-26-24-1,33 34 16,-1 1 0,0-1 0,0 1 0,0 0 0,0 1-1,0 0 1,-1 0 0,0 0 0,1 1 0,-1-1-1,0 2 1,0-1 0,0 1 0,0 0 0,0 0 0,-1 1-1,-11 1 1,18-1-98,0 0-1,0 1 0,0-1 1,0 0-1,0 1 0,0-1 1,0 1-1,0-1 0,0 1 1,0-1-1,0 1 0,0 0 1,0 0-1,0-1 0,0 1 1,1 0-1,-1 0 0,0 0 1,1 0-1,-1 0 0,1 0 1,-1 1-1,-1 2-11,0 0 0,1-1 0,0 1 0,0 0 0,0 1 0,0 5 0,0-4-56,1 1 1,0-1-1,0 1 1,1-1-1,0 1 1,0-1-1,0 0 1,4 11-1,-2-13-120,-1 0 1,1-1-1,1 1 0,-1 0 0,0-1 1,1 0-1,5 4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03.3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3730,'0'0'6547,"27"0"-10901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03.8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31 7908,'0'0'621,"3"13"-663,6 31 309,3-1 0,1-1 1,33 72-1,-40-103-236,0-1 0,0 1 0,1-1-1,13 13 1,-17-20-22,0 0 0,0 0 0,0-1 0,1 1 0,-1-1 0,1 0 0,0 0 0,-1-1 0,1 1 0,0-1 0,0 1 0,0-1 0,0 0 0,0-1 0,0 1 0,8-1 0,164 0 631,-173 1-639,-1-1 0,1 0 0,-1 0-1,1 1 1,-1 0 0,1-1-1,-1 1 1,1 0 0,-1 0-1,0 0 1,0 1 0,1-1-1,-1 0 1,0 1 0,0-1-1,0 1 1,0 0 0,-1 0 0,1 0-1,0 0 1,-1 0 0,0 0-1,1 0 1,-1 0 0,0 1-1,0-1 1,0 0 0,1 6-1,1 3-5,-1 0-1,0 1 1,0-1-1,-1 1 1,-1 12-1,0 3 9,1-8 19,-1 0 1,-5 32-1,4-45-19,0-1 0,-1 1 0,0 0-1,0-1 1,0 1 0,-1-1 0,0 1 0,0-1 0,0 0-1,0 0 1,-1-1 0,-7 8 0,6-7-125,0 0 1,-1 0-1,0-1 1,0 0-1,0 0 1,0 0-1,-1-1 1,1 0-1,-1 0 1,-9 2-1,-21-2-2719</inkml:trace>
  <inkml:trace contextRef="#ctx0" brushRef="#br0" timeOffset="1">158 84 5731,'0'0'4866,"127"-43"-4866,-64 29 0,-6 4-720,0-7-2594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4.07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34 9588,'0'0'753,"20"-34"-7380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04.29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289 224 2625,'0'0'6753,"6"-9"-6553,-3 4-177,0-1-5,1 1 0,-2 0 0,1-1 0,0 1 0,-1-1 0,0 0 0,-1 0 0,1 0 1,-1 0-1,0 0 0,0-8 0,-1 8-6,0 0 0,-1 0 0,1 0 0,-1 0 0,0 0 0,-1 0 0,1 1 0,-1-1 0,-1 0 0,-4-10 0,4 12-9,0 0 0,0 1 0,-1-1 0,1 1 0,-1-1 0,1 1 0,-1 0-1,0 0 1,0 1 0,0-1 0,-1 1 0,1 0 0,-1 0 0,-6-2 0,2 2-12,0-1 0,-1 1 1,1 0-1,-1 1 0,1 0 1,-1 1-1,0 0 0,1 0 0,-1 1 1,1 0-1,-1 1 0,-10 3 0,14-3 1,0 0 0,0 1-1,1 0 1,-1 0 0,1 0-1,0 0 1,-1 1 0,2 0-1,-1 0 1,0 1 0,1-1-1,0 1 1,0 0 0,0 0-1,1 0 1,-1 0 0,1 1-1,0 0 1,-2 8 0,2-5-8,0 0 0,1 0 0,0 0 0,1 1 1,-1-1-1,2 0 0,0 17 0,1-19 11,0-1 1,0 0-1,0 0 1,1 0-1,-1 0 0,1-1 1,1 1-1,-1 0 0,1-1 1,0 1-1,1-1 1,5 8-1,6 2 6,1 0 0,0-1 0,1 0 0,0-2 0,1 0-1,22 11 1,124 50 17,-99-46 19,-56-23-38,0 0 0,-1 0-1,1 1 1,-1 0 0,0 1-1,-1 0 1,14 12 0,-18-13-1,1-1 1,-1 0 0,0 1 0,0 0 0,0 0 0,-1 0 0,0 0-1,0 0 1,0 0 0,-1 0 0,1 1 0,-1-1 0,-1 1-1,1-1 1,-1 9 0,1-7 10,-2 1-1,1-1 1,-1 0 0,0 1 0,-2 8-1,2-13-6,-1 0 0,1 0 0,-1 0 0,0 0-1,0 0 1,0 0 0,0 0 0,0 0-1,0-1 1,-1 1 0,1-1 0,-1 0 0,-4 3-1,-2 1 11,-1 0-1,1-1 0,-1 0 0,-1-1 0,1 0 0,0-1 1,-14 3-1,2-2 24,1-1 0,-38-1 0,54-2-29,0 0 1,-1 0-1,1 0 0,-1-1 0,1 0 0,-1 0 0,1-1 1,-9-3-1,12 4 0,0 0 0,0-1 0,-1 0 0,1 1 0,0-1 0,0 0 0,0 0 0,1 0 0,-1-1 0,0 1 0,1 0 0,0-1 0,-1 1 0,1-1 0,0 1 0,0-1 0,0 1 0,1-1 0,-2-3 0,0-3 14,1-1 0,0 1 0,0 0 0,0-1 0,1 1 0,1 0 0,0-1 0,0 1 0,1 0 0,0 0 0,0 0 0,6-14 0,-2 11-18,1 0 1,0 0 0,0 0-1,1 1 1,1 0-1,0 1 1,0 0-1,14-11 1,53-40-678,99-60-1,-154 107 181,70-47-3579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08.0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3265,'0'0'4130,"4"0"-4194,-1 0-80,4 0-80,0 0-1232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08.60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3314,'0'0'6418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09.0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1377,'0'0'10116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11.4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 0 1345,'-7'3'10516,"4"-3"-10516,3 4-48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11.7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24 10 992,'0'0'5523,"3"0"-4995,-30-10-5666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0:12.16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0 3217,'0'0'5747,"-3"20"-5411,3-17-336,0 8-144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18.6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62 198 1665,'0'0'6555,"-1"-9"-5565,2 2-736,-1 5-175,0-1-1,0 1 1,0-1 0,0 1-1,0-1 1,0 1-1,-1-1 1,1 1 0,-1-1-1,1 1 1,-1 0 0,0-1-1,0 1 1,0 0 0,-2-3-1,-8-2 1005,11 6-1070,-1 1 0,1 0 0,-1 0 0,1 0 0,-1 0 0,1 0 0,0 0 0,-1 0 0,1-1-1,-1 1 1,1 0 0,-1 0 0,1 1 0,-1-1 0,1 0 0,-1 0 0,1 0 0,0 0 0,-1 0 0,1 0-1,-1 1 1,1-1 0,0 0 0,-1 0 0,1 1 0,-1-1 0,1 0 0,0 0 0,0 1 0,-1-1 0,1 0-1,0 1 1,-1-1 0,1 1 0,0-1 0,0 1 0,-5 10-40,1 0 1,0 1-1,1-1 0,1 1 0,0 0 1,-1 14-1,0 79-105,3-96 131,-1 16 3,0-14 0,1 0-1,0-1 1,1 1 0,0 0 0,4 16-1,-4-24-2,-1-1-1,1 1 1,1-1-1,-1 0 0,0 1 1,0-1-1,1 0 0,-1 0 1,1 0-1,0 0 0,0 0 1,0 0-1,0-1 1,0 1-1,0 0 0,0-1 1,0 0-1,1 1 0,-1-1 1,0 0-1,1 0 1,-1-1-1,1 1 0,-1 0 1,1-1-1,0 1 0,-1-1 1,4 0-1,-2 0-36,0 1 0,0-1 1,0-1-1,1 1 0,-1 0 0,0-1 0,0 0 0,0 0 0,0 0 0,-1-1 1,1 1-1,0-1 0,0 0 0,-1 0 0,1 0 0,5-5 0,-2 0-61,0 0-1,-1-1 0,0 0 0,-1 0 1,1 0-1,4-11 0,-4 5 47,0 0-1,-1-1 1,0 1 0,-1-1-1,-1 0 1,0 0 0,0-18-1,-1 0-19,-2 0 0,-5-41 1,5 67 88,-2-1 1,1 1-1,-1 0 1,0 0-1,0 0 1,-1 0-1,0 1 1,-1-1 0,1 1-1,-1-1 1,-7-8-1,8 11-1,-1 1 0,0-1 0,0 0 0,0 1 0,0 0 0,0 0 0,-1 0 0,1 0 0,-1 1 0,0 0 0,0 0 0,0 0 0,0 0 0,0 1 0,0 0 0,-9-1 0,10 2-12,0-1 0,-1 1 0,1 0 1,0 0-1,-1 1 0,1-1 0,0 1 0,0 0 0,-1 0 0,1 0 0,-4 3 1,6-3-8,-1 1 1,1 0-1,0 0 1,-1 0-1,1 0 1,0 0 0,1 1-1,-1-1 1,0 1-1,1-1 1,-1 1 0,1-1-1,0 1 1,0 0-1,0 0 1,0 0-1,0 3 1,-1 3-50,0 0 1,1 0-1,1 0 1,0 0-1,0 0 1,1 11-1,-1-20-25,0 1 0,1 0 1,-1 0-1,0-1 0,0 1 1,0 0-1,1-1 0,-1 1 0,0 0 1,1-1-1,-1 1 0,0 0 0,1-1 1,-1 1-1,1-1 0,-1 1 0,1-1 1,-1 1-1,1-1 0,0 1 1,0 0-1,23 4-4212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19.0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 18 10549,'0'0'1537,"-10"-17"-3074,23 17-1072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19.44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1 207 4258,'89'-171'147,"-71"136"5298,-18 157-5405,0-119-37,0 0 0,0 0 0,1-1 0,-1 1 0,1 0 0,0 0 0,0-1 0,0 1 0,0-1 0,0 1 0,1-1 0,-1 1 0,1-1 0,-1 0 0,1 1 0,0-1 0,0 0 0,0 0 0,0-1 0,1 1 0,-1 0 0,0-1 0,1 1 0,-1-1 0,1 0 0,-1 0 0,1 0 0,0 0 0,-1 0 0,1 0 0,0-1 0,4 1 0,0 0 13,0 0 0,0-1 1,0 0-1,0 0 1,0 0-1,1-1 0,-1 0 1,0-1-1,-1 1 1,1-1-1,0-1 1,7-3-1,-5 2-3,-1 0-1,1 0 1,0 1 0,0 0 0,0 0-1,0 1 1,0 0 0,1 1 0,-1 0-1,1 0 1,-1 1 0,17 2-1,-24-2-16,-1 1 0,1 0-1,0-1 1,0 1-1,0 0 1,-1 0-1,1 0 1,0 0-1,-1 0 1,1 0-1,-1 0 1,1 1 0,-1-1-1,0 0 1,0 1-1,1-1 1,-1 1-1,0 0 1,0-1-1,0 1 1,-1 0-1,1-1 1,0 1 0,-1 0-1,1 0 1,-1 0-1,1 3 1,1 7-7,-1-1 0,0 1 0,0 14 1,-1-21 9,0 3-18,0 4 42,0 0 0,-1-1 0,-3 17 0,3-24-68,0 0-1,0 0 1,-1 0-1,1-1 1,-1 1 0,0 0-1,0-1 1,-1 0-1,1 0 1,-1 1 0,1-1-1,-1-1 1,-5 5-1,-22 13-2005,-2-5-1868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4.43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39 8004,'0'0'2046,"33"-6"-2017,105-19-31,-74 17-37,-29 12-24,-32-3 51,-1 0 0,0 0-1,1 0 1,-1 0 0,0 0 0,1 0-1,-1 1 1,0-1 0,0 1-1,0-1 1,0 1 0,0 0 0,0 0-1,-1 0 1,1 0 0,-1 0-1,1 0 1,-1 0 0,0 1 0,0-1-1,0 0 1,0 1 0,0-1-1,0 1 1,0 3 0,1 7-89,-1-1 0,0 0 0,-1 0 1,-1 14-1,0-20 89,1-2-8,0 0 0,-1 0 1,0 1-1,1-1 0,-2-1 0,1 1 0,0 0 0,-1 0 0,0 0 1,0-1-1,-3 6 0,-2-1-18,1 0 1,-2-1-1,-8 8 1,-5 5-4,21-20 44,0 0 0,0 0 0,0 0 0,0 0 0,0 0 1,-1 0-1,1 1 0,0-1 0,0 0 0,0 0 0,0 0 1,0 0-1,0 0 0,0 0 0,0 0 0,0 0 0,0 1 0,0-1 1,0 0-1,0 0 0,0 0 0,0 0 0,0 0 0,0 0 1,0 1-1,0-1 0,0 0 0,0 0 0,0 0 0,0 0 0,0 0 1,0 0-1,0 1 0,0-1 0,0 0 0,0 0 0,0 0 1,0 0-1,0 0 0,0 0 0,0 0 0,0 1 0,0-1 1,0 0-1,1 0 0,8 2 47,17-1-23,-21-1 15,15-1 5,-6 1-38,1 0 0,25 4-1,-36-3-13,1 0-1,-1 0 0,1 1 0,-1-1 0,0 1 0,1 0 0,-1 0 0,0 1 1,0-1-1,-1 1 0,1 0 0,5 6 0,-2-2-17,-2 0 1,1 0-1,-1 1 0,0 0 0,-1 0 1,0 0-1,0 1 0,-1-1 0,0 1 1,0 0-1,-1 0 0,0 0 0,-1 0 1,0 0-1,0 0 0,-1 1 0,0-1 1,-2 10-1,1-16 15,0 0-1,0 0 1,0 0 0,-1 0-1,1-1 1,-1 1 0,0 0 0,0-1-1,0 1 1,0-1 0,0 0-1,0 1 1,-1-1 0,1 0 0,-1 0-1,1-1 1,-1 1 0,0-1-1,0 1 1,0-1 0,0 0 0,-5 2-1,-6 2-61,-1-1-1,0-1 1,-21 3 0,-74-2-1769,107-4 1757,-43 0-1967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19.81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1 100 3618,'0'0'6002,"37"-16"-6034,-1 2 32,1 1-80,3-4-640,-6-3-1953,-8 0-1873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20.18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109 141 5731,'0'0'4143,"0"-9"-4092,-1-85 13,1 93-65,0-1 0,0 1 0,0-1 0,0 1 0,-1-1-1,1 1 1,-1-1 0,1 1 0,-1 0 0,0-1 0,1 1 0,-1 0 0,0-1 0,0 1 0,0 0 0,0 0 0,0 0 0,0 0 0,0 0 0,0 0 0,-1 0 0,1 0 0,0 0 0,0 1 0,-1-1 0,1 0 0,-3 0 0,-2 0-13,0 0 0,0 0 0,0 0-1,0 1 1,-9 0 0,10 0 0,3 0 5,1 0 0,0 1 0,-1-1 0,1 1 1,0-1-1,-1 1 0,1 0 0,0-1 0,0 1 1,0 0-1,-1 0 0,1 0 0,0 0 0,0 0 1,0 0-1,1 0 0,-1 0 0,0 0 1,0 1-1,1-1 0,-1 0 0,0 0 0,1 1 1,-1-1-1,1 0 0,0 1 0,-1-1 0,1 0 1,0 4-1,-4 43-63,4-47 71,0 20-10,-1-10 2,1 0 1,2 19 0,-1-27 7,-1 0 0,1 0 0,0 0 1,0 0-1,0-1 0,0 1 0,1 0 1,-1 0-1,1-1 0,-1 1 0,1-1 1,0 1-1,0-1 0,3 2 0,9 7 3,1-1-1,0-1 0,0-1 1,1 0-1,25 9 1,9 4 3,-26-11-2,-17-8-14,-1 1 0,1 0 0,0 0-1,-1 1 1,0 0 0,11 8 0,-17-11-10,1 0 0,0 1 0,-1-1 0,1 0 0,-1 1 0,1-1 0,-1 1 0,0-1 0,1 1 0,-1-1 0,0 0 0,0 1 0,0-1 0,0 1 0,0-1 0,-1 1 0,1-1 0,0 1 0,-1-1 0,1 1 0,-1-1 0,1 0 0,-1 1-1,0-1 1,0 0 0,1 0 0,-1 1 0,0-1 0,0 0 0,0 0 0,0 0 0,-2 1 0,-2 1-6,0-1 1,0 0-1,0 0 0,0 0 0,-1-1 0,1 0 0,0 0 0,-1 0 1,-7 0-1,-52-2-5,58 0 36,4 1 0,0 0 0,1-1 0,-1 1-1,1-1 1,-1 0 0,0 0 0,1 0 0,-1 0-1,1 0 1,0 0 0,-1-1 0,1 1 0,0-1-1,0 0 1,0 1 0,0-1 0,0 0 0,1 0-1,-1 0 1,0-1 0,1 1 0,0 0 0,-1-1-1,1 1 1,0 0 0,0-1 0,0 1 0,1-1-1,-1 0 1,0-2 0,-1-8 3,0 0 1,2 0-1,-1-1 1,3-22-1,-1 29-33,0 0 0,1 1 0,0-1 0,0 0 0,0 1 0,1-1 0,0 1 1,0 0-1,1 0 0,0 0 0,0 1 0,0-1 0,8-7 0,6-5-463,1 2-1,27-19 1,-45 34 439,41-28-3640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20.9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77 74 3314,'0'-3'4407,"0"-44"-779,0 47-3703,-14 7-1141,11-6 1215,0 1 0,0 0 1,1-1-1,-1 1 0,-1-1 0,1 0 1,0 0-1,0 0 0,0-1 0,-1 1 1,1-1-1,0 1 0,-1-1 0,1 0 1,-6-1-1,3 1 101,6-27 276,-1 27-372,1-1 1,0 0-1,0 1 0,0-1 1,1 1-1,-1-1 0,0 1 1,0-1-1,0 0 0,0 1 1,0-1-1,1 1 0,-1-1 1,0 1-1,1-1 0,-1 1 0,0-1 1,1 1-1,-1-1 0,0 1 1,1 0-1,-1-1 0,1 0 1,3-2-37,-3 2-21,-1 13-219,0-5 332,0 21-100,1-28 63,-1 1-1,0 0 0,0 0 0,-1-1 0,1 1 1,0 0-1,0-1 0,0 1 0,0 0 0,-1-1 0,1 1 1,0 0-1,0-1 0,-1 1 0,1 0 0,-1-1 1,1 1-1,0-1 0,-1 1 0,1-1 0,-1 1 1,0-1-1,1 1 0,-1-1 0,1 0 0,-1 1 1,0-1-1,0 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36.2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121 11 2465,'0'0'3164,"-7"-2"-3073,-1-1-69,5 2-9,0 0 1,0 0-1,0 0 1,0 1 0,-1-1-1,1 1 1,0 0-1,-3 0 1,5 0-6,0 1 1,0 0-1,0 0 1,0-1-1,0 1 1,0 0-1,1 0 1,-1 0-1,0 0 0,1 0 1,-1 0-1,0 0 1,1 0-1,0 0 1,-1 0-1,1 1 1,0-1-1,-1 0 0,1 2 1,-1 1 30,-11 35 355,2 1 0,-9 76 0,10 84 270,8-195-654,1 1-1,0-1 0,1 0 0,0 0 1,-1 0-1,2 1 0,-1-1 0,0 0 1,1-1-1,0 1 0,0 0 0,1 0 1,-1-1-1,1 1 0,0-1 0,0 0 1,1 0-1,-1 0 0,1 0 0,0-1 1,0 0-1,0 1 0,0-1 0,0-1 1,1 1-1,0 0 0,-1-1 0,1 0 1,0 0-1,0-1 0,8 2 0,4 0 38,0-2-1,29 0 1,-36-1-43,-5 0-3,-1 0-1,0 0 0,0-1 0,1 1 0,-1-1 0,0 0 0,0-1 1,0 1-1,0-1 0,0 1 0,0-1 0,-1 0 0,1-1 0,0 1 0,-1-1 1,0 1-1,1-1 0,-1 0 0,0 0 0,-1-1 0,1 1 0,-1-1 1,1 1-1,-1-1 0,0 0 0,0 1 0,1-6 0,2-4-5,-1-1 0,-1 0 0,0 0 0,-1-1 0,0 1 0,-1-26-1,-1 31-11,-1-1-1,0 1 0,0 0 0,-1 0 0,0-1 0,-1 1 0,0 0 0,0 1 0,-1-1 0,0 1 0,-8-14 0,1 8 23,0 0 0,-1 1 1,0 0-1,-1 1 0,-17-14 0,15 14 92,-1 1 0,0 0 0,-25-11 0,32 17-29,0 1 0,-1 1-1,0-1 1,0 2 0,0-1 0,0 2 0,-1-1-1,-11 1 1,22 11-345,-1-7 181,1 1 0,1-1 0,-1 1 0,1-1 0,-1 1 0,1-1 0,0 1 0,0-1 0,1 1 0,-1-1 0,1 0 0,-1 0 0,1 0 1,0 0-1,0 0 0,0 0 0,1 0 0,-1-1 0,1 1 0,-1-1 0,1 0 0,0 0 0,0 0 0,0 0 0,4 2 0,36 15-3759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36.7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67 9812,'0'0'1297,"0"-30"-2674,27 13-880,3-3-2913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37.0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13 121 7732,'0'0'1336,"-2"-3"-1315,1 2-29,-5-9 25,6 10-20,0 0 0,0 1 0,0-1 0,0 0-1,0 0 1,0 0 0,0 0 0,0 0 0,0 0 0,0 0 0,0 1 0,0-1 0,0 0 0,0 0-1,0 0 1,0 0 0,0 0 0,-1 0 0,1 0 0,0 1 0,0-1 0,0 0 0,0 0-1,0 0 1,0 0 0,0 0 0,0 0 0,0 0 0,0 0 0,-1 0 0,1 0 0,0 0 0,0 0-1,0 0 1,0 0 0,0 0 0,0 0 0,0 1 0,-1-1 0,1 0 0,0 0 0,0 0-1,0 0 1,0-1 0,0 1 0,0 0 0,-1 0 0,1 0 0,0 0 0,3 14 5,0-1 1,1 1 0,1-1-1,0 0 1,1 0 0,0-1-1,1 0 1,0 0 0,1-1-1,0 1 1,1-2 0,0 1-1,12 9 1,-17-16 9,1-1 0,-1 0 1,1 0-1,-1 0 0,1-1 0,0 1 0,0-1 0,1-1 1,-1 1-1,0-1 0,1 1 0,-1-1 0,0-1 0,1 1 1,-1-1-1,9-1 0,3-1 76,0-1 0,1-1 0,27-10 0,19-3 31,-22 15-118,-27 2-58,-14 0 52,0 0 0,0 0 0,0 0 0,0 1 0,0-1 0,-1 0 0,1 1 0,0-1 0,0 0 0,0 1 0,-1-1 0,1 1 0,0-1 0,0 1 0,-1-1 0,1 1 0,-1 0 0,1-1 0,0 1 1,-1 0-1,1 0 0,-1-1 0,0 1 0,1 0 0,-1 0 0,0 0 0,1-1 0,-1 1 0,0 0 0,0 0 0,1 2 0,0 32 12,-1-26-15,1-4 9,-1 1 0,0-1 1,0 1-1,-1-1 1,1 0-1,-1 1 0,0-1 1,-1 0-1,1 1 1,-1-1-1,0 0 1,0 0-1,-1-1 0,1 1 1,-1 0-1,0-1 1,-1 1-1,-5 5 0,-5 4-457,-1 0-1,-1-2 0,0 0 1,0 0-1,-35 16 0,7-12-3262</inkml:trace>
  <inkml:trace contextRef="#ctx0" brushRef="#br0" timeOffset="1">83 168 7828,'0'0'2369,"164"-94"-2369,-101 71-32,-2 6-208,-8-3-1041,-10 7-2977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37.6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94 3586,'0'0'5045,"-1"-13"-4773,0-6-167,-1-42 675,10 80-889,15 77 114,22 194 1,-45-231-462,0-57 291,0-7 59,2-15 112,0 10 29,0-1-1,1 1 0,0 0 1,0 0-1,1 0 0,1 0 1,-1 1-1,2-1 0,-1 1 1,1 1-1,0-1 0,1 1 1,0 0-1,1 0 0,10-8 1,-8 8-191,0 1 1,0 0 0,1 0 0,0 1 0,16-6 0,-17 8-635,0 1 0,0 0 0,0 1 0,1 0 0,-1 0-1,17 0 1,-34-4-576,5 5 1345,0 0-1,0 0 1,0 0-1,-1 0 1,1 0-1,0 0 1,0 1-1,-1-1 1,-3 0 0,-1-1 254,-62-9 9434,70 11-9577,7 18-341,6 7 332,2-1 0,0-1 1,35 38-1,70 59 171,-95-95-232,108 96-393,-81-72-1511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30:3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61 2369,'0'0'1545,"0"-34"2299,-1 33-3839,1-1 0,-1 1 0,0 0 0,1 0 0,-1-1 0,0 1 0,0 0 0,0 0 0,0 0 0,0 0 0,0 0 0,0 0 0,0 0 0,0 1 1,-1-1-1,1 0 0,0 1 0,0-1 0,-1 0 0,1 1 0,0 0 0,-1-1 0,1 1 0,-1 0 0,1 0 0,-2-1 0,-44-4-31,38 5 4,4 0 11,0 0 0,0 0 0,-1 1 0,1-1 0,-8 3 0,11-2 9,-1 0 0,1 0 1,0 0-1,-1 1 0,1-1 0,0 1 0,0-1 1,0 1-1,0 0 0,1 0 0,-1 0 0,0 0 0,1 0 1,-3 4-1,-6 9 3,1 1-1,1 0 1,0 0 0,1 1 0,1 0-1,-5 22 1,2 9 155,3 1 0,2 0 0,3 58 1,1-106-158,0-1 1,0 1-1,1-1 1,-1 1 0,1-1-1,-1 1 1,0-1 0,1 0-1,-1 1 1,1-1-1,-1 0 1,1 1 0,-1-1-1,1 0 1,-1 0 0,1 1-1,-1-1 1,1 0-1,0 0 1,-1 0 0,1 0-1,-1 0 1,1 0 0,-1 0-1,1 0 1,0 0 0,0 0-1,23 0 110,-18 0-66,-1 0-22,-1 1 0,1-1 1,-1-1-1,1 1 0,-1-1 0,1 0 0,-1 0 1,1 0-1,-1 0 0,0-1 0,1 0 1,-1 0-1,0 0 0,0 0 0,-1 0 1,1-1-1,0 0 0,-1 0 0,1 0 0,-1 0 1,0-1-1,3-3 0,-1 0-3,0 0-1,-1 0 0,0 0 1,0 0-1,-1-1 1,0 0-1,0 0 0,-1 1 1,0-1-1,0-1 1,1-8-1,-1-14 23,-3-54-1,0 29-44,-1 54 55,0 0 1,1 0-1,-1 0 1,0 0-1,-1 1 1,1-1-1,0 0 1,-3-1-1,-7-5-2812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2.6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77 1505,'0'0'3543,"0"-11"-1465,-1 8-2060,1 0 0,-1 0 0,0 0 0,0 1 0,0-1 0,0 0 0,-1 0 1,1 1-1,-1-1 0,1 0 0,-1 1 0,0 0 0,0-1 0,0 1 0,0 0 0,-1 0 0,1 0 0,0 0 0,-5-2 0,2 2-15,-1 0-1,1 0 1,0 0 0,-1 0-1,0 1 1,1 0-1,-1 0 1,0 1-1,-8-1 1,9 1-4,0 0 0,1 0 0,-1 0 0,0 1 0,0 0 0,0 0 1,1 0-1,-1 0 0,0 1 0,1-1 0,-1 1 0,1 0 0,0 1 0,0-1 0,0 1 1,0 0-1,0 0 0,0 0 0,1 0 0,-6 7 0,-2 1 23,2 1-1,-1 0 1,2 0-1,-1 1 1,2 0 0,0 1-1,0-1 1,1 1-1,1 1 1,-6 25-1,6-14 23,0 0 0,3 1-1,0-1 1,1 1-1,4 34 1,-2-55-38,0 0 0,0-1 0,0 1 0,1 0 0,-1 0 0,1-1 0,1 1 0,-1-1 0,1 1-1,0-1 1,0 0 0,1 0 0,-1 0 0,1-1 0,0 1 0,0-1 0,1 0 0,-1 0 0,1-1 0,0 1 0,0-1 0,0 0 0,1 0 0,7 2 0,0 0 5,0-1 1,0-1-1,1 0 1,-1-1-1,1 0 1,0-1-1,-1-1 1,1 0 0,23-3-1,-32 2-28,0 0 0,0 0 0,0-1 0,0 1 0,0-1 0,0 0 0,-1 0 0,1-1 0,-1 0 0,1 1 0,-1-1 0,0-1 0,0 1-1,6-7 1,-5 3-31,0 1 0,-1-1 0,0 0 0,0 0 0,0 0 0,-1 0 0,0 0 0,-1-1 0,2-8 0,-1 4 15,-1 0 0,-1 1-1,0-1 1,0 0 0,-1 0 0,-1 0 0,0 1 0,-1-1-1,0 0 1,-1 1 0,0-1 0,0 1 0,-7-13 0,1 9 139,0 0 1,-1 0 0,0 1-1,-18-18 1,22 25 21,-1 0 1,0 1-1,0 0 0,0 1 1,-1-1-1,0 1 0,0 1 1,0 0-1,-1 0 0,-10-4 0,-12 6-11,22 3-151,8-1 29,1 0 0,-1 1-1,1-1 1,0 0 0,-1 1-1,1-1 1,0 0 0,-1 1 0,1-1-1,0 1 1,0-1 0,-1 1-1,1-1 1,0 1 0,0-1 0,0 0-1,0 1 1,0-1 0,0 1 0,-1-1-1,1 1 1,0-1 0,0 1-1,1-1 1,-1 2 0,0 18-103,0-15 36,0-4 62,0 1-78,0 0 1,0 0 0,0 0-1,0 1 1,0-1-1,0 0 1,1 0 0,-1 0-1,1 0 1,-1 1 0,1-1-1,0 0 1,0 0-1,0-1 1,0 1 0,0 0-1,1 0 1,1 2 0,24 14-2896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0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 27 9588,'0'0'4546,"-20"-27"-4674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4.7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248 1 5074,'0'0'1633,"-97"80"-1633,70-37 0,0 1-32,1-4 32,2-7-64,4-13-2065</inkml:trace>
  <inkml:trace contextRef="#ctx0" brushRef="#br0" timeOffset="1">0 31 7059,'0'0'2433,"177"117"-2481,-133-64 48,6 4 32,-7-7-32,4 0-256,-7-16-1665,-6-14-4898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4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251 194 5491,'0'0'1670,"0"-4"-1390,1-4-150,-2-1-1,1 1 1,-1 0 0,0-1 0,-1 1-1,0 0 1,-1 0 0,1 0 0,-1 0 0,-1 0-1,0 1 1,0-1 0,0 1 0,-1 0 0,0 1-1,-6-8 1,7 10-127,-1-1-1,1 1 1,-1 0-1,-1 1 1,1-1 0,0 1-1,-1 0 1,1 0-1,-1 0 1,0 1-1,-10-3 1,1 2-17,0 1-1,0 1 1,-26 0-1,39 0 12,1 1 0,-1 0 1,1 0-1,-1 0 0,1 0 0,-1 1 0,1-1 0,-1 0 0,1 1 0,-1-1 0,1 1 0,-1-1 0,1 1 0,0 0 0,-1-1 0,1 1 0,0 0 0,0 0 0,-1 0 0,1 0 0,0 0 0,0 0 0,-1 2 0,1 0-11,-1 1 0,1-1 0,1 0 1,-1 1-1,0-1 0,1 1 0,0-1 0,-1 1 0,2 4 0,-1-3-4,0 0 0,0 0 0,1 0 0,0 0 0,0 0 1,0 0-1,0 0 0,1 0 0,0 0 0,0-1 1,0 1-1,1-1 0,4 6 0,1 0-2,1-1-1,0 0 0,1 0 1,12 8-1,57 39 50,-52-38-4,0 0 0,-1 2 1,-1 1-1,42 47 0,-62-62-72,-2 1 0,1-1 0,0 1 0,-1-1 0,-1 1 0,1 0 1,-1 0-1,0 1 0,0-1 0,-1 0 0,0 1 0,-1-1 0,1 0 0,-2 11 0,1-16 45,-1 0 0,1 0 0,-1 0 0,0 0 0,0 0 0,0 0 0,0 0 0,0 0 0,0 0 0,0-1 0,-1 1 0,1 0 0,0-1 0,-1 1 0,0-1 0,1 0 0,-1 1 0,0-1 0,1 0 0,-1 0 0,0 0 0,0 0 0,0 0 0,-3 0 0,-3 3 2,-1-1 1,0-1-1,0 0 0,-13 2 1,17-4 4,-3 2 17,-1-2 1,0 1 0,1-1 0,-11-1 0,18 0-16,-1 1 1,0 0-1,0-1 1,1 1 0,-1-1-1,0 0 1,1 1 0,-1-1-1,0 0 1,1 0-1,-1 0 1,1 0 0,-1 0-1,1 0 1,0-1 0,0 1-1,-1 0 1,1-1 0,0 1-1,0-1 1,0 1-1,0-1 1,1 1 0,-2-4-1,0-2 6,0 0-1,0 0 0,0 0 0,1 0 0,0 0 0,1-1 0,0 1 1,0 0-1,0 0 0,1-1 0,0 1 0,1 0 0,-1 0 1,1 0-1,1 0 0,-1 0 0,1 1 0,0-1 0,1 1 0,-1 0 1,1-1-1,1 2 0,-1-1 0,1 0 0,0 1 0,10-9 0,-3 5 2,0 1 0,1 0 0,0 0 0,0 2 0,0-1 0,15-3-1,-1 1-1110,0 2-1,34-4 0,-10 4-3907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3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6371,'0'0'3890,"0"27"-3938,0 26 48,0 4 16,0 3 16,0-3-32,3-7 0,7-3-112,-3-7-961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14.2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53 333 6115,'0'0'1571,"14"-27"-1480,45-87-43,-55 105-40,0 0-1,-1 0 1,3-11 0,-5-5 22,-2 12-14,1-7 7,1 12 20,-1 1-1,0-1 1,0 1-1,-1-1 1,-1-7-1,1 13-33,1 1-1,-1-1 0,1 1 0,-1-1 1,0 0-1,0 1 0,0-1 1,0 1-1,0 0 0,0-1 0,0 1 1,0 0-1,0-1 0,-1 1 0,1 0 1,-1 0-1,1 0 0,-1 0 1,1 1-1,-1-1 0,1 0 0,-1 1 1,0-1-1,1 0 0,-1 1 1,-2-1-1,-1 0-12,-1 0 0,1 1 0,-1-1 0,1 1 0,-1 0 0,1 0 0,-1 1 0,1 0 0,-1 0 0,-7 2 0,10-1 1,1-1-1,0 0 1,0 0 0,0 1 0,0 0-1,0-1 1,0 1 0,0 0 0,0 0-1,1 0 1,-1 0 0,1 0 0,0 0-1,-1 0 1,1 1 0,0-1 0,0 0-1,0 1 1,1-1 0,-1 1 0,0-1-1,1 1 1,0-1 0,0 4-1,-2 16-56,0 0 0,5 41-1,-2-53 61,0-1 0,1 0 0,0 1 0,1-1 0,0 0 0,1 0 0,-1-1 0,2 1 0,4 8 0,9 8 35,1-2 0,1 0 0,43 38 0,75 46 111,-132-103-146,-4-3-9,0 0 1,0 0-1,0 0 1,-1 1-1,1-1 1,0 1-1,0-1 1,-1 1-1,1 0 1,-1-1-1,1 1 1,-1 0-1,0 0 1,0 0-1,0 0 1,0 0-1,0 0 1,0 0-1,-1 1 1,1-1-1,0 3 1,-1-4 3,-1 0 1,1 0-1,-1 0 1,1 0-1,-1 0 1,1 0-1,-1 0 1,0 0-1,1 0 1,-1-1-1,0 1 1,0 0 0,0 0-1,1-1 1,-1 1-1,0-1 1,0 1-1,0-1 1,0 1-1,0-1 1,0 0-1,0 1 1,0-1-1,0 0 1,0 0-1,-2 1 1,-35 3 25,34-3-25,-7 0 18,-6 0-1,0 0-1,0 0 1,0-2-1,-21-3 1,35 4 0,0 0 1,-1-1-1,1 0 0,0 0 0,-1 0 1,1 0-1,0-1 0,0 1 0,0-1 1,0 0-1,0 0 0,0 0 0,0 0 0,1 0 1,-1-1-1,1 1 0,0-1 0,-1 1 1,1-1-1,0 0 0,1 0 0,-1 0 1,0 0-1,1 0 0,0-1 0,0 1 1,-1-5-1,0 3 52,2-1 0,-1 0 0,0 0-1,1 1 1,0-1 0,1 0 0,-1 0 0,1 1 0,0-1 0,1 0-1,-1 1 1,1-1 0,0 1 0,0 0 0,1-1 0,0 1 0,3-5-1,2 0-22,1 0 0,0 1 0,1 0-1,-1 0 1,2 1 0,18-11-1,86-49 89,16-10-948,-53 20-2234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1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145 16 160,'0'0'6038,"-24"-3"-3373,22 2-2650,0 0 0,0 0 0,-1 0 1,1 0-1,0 1 0,-1-1 0,1 1 0,0-1 1,-1 1-1,1 0 0,-1 0 0,1 0 0,0 1 1,-1-1-1,1 0 0,-1 1 0,1 0 0,0-1 1,0 1-1,-1 0 0,1 0 0,0 0 0,0 0 0,0 1 1,0-1-1,0 1 0,0-1 0,1 1 0,-1 0 1,0-1-1,1 1 0,-3 4 0,-5 17-38,1 1 1,1 0-1,0 1 0,-4 41 0,8-25-37,0 0-1,5 47 0,-2-87 56,0 1-1,0 0 1,1-1 0,-1 1-1,1 0 1,-1-1-1,1 1 1,-1 0 0,1-1-1,0 1 1,0-1 0,0 1-1,0-1 1,0 0-1,0 1 1,0-1 0,0 0-1,1 0 1,-1 0-1,3 2 1,-1-1 13,1-1-1,-1 1 1,1-1 0,-1 0 0,1 0-1,-1 0 1,1 0 0,0-1-1,5 1 1,-2-1 12,-1 0 1,0 0-1,0-1 0,1 0 1,-1 0-1,0 0 0,0-1 1,0 0-1,0 0 1,0-1-1,9-5 0,-7 2-2,0 0 0,-1-1 0,0-1-1,0 1 1,-1-1 0,0 0 0,0 0-1,-1-1 1,0 0 0,-1 0 0,0 0 0,0 0-1,4-19 1,-2 2-46,-2-1 0,-1-1-1,-1-50 1,-1 74 50,-1 0 0,0 0 0,0 0 0,0 0 0,-1 0 0,0 0 0,1 0 0,-1 1 0,0-1 0,-1 0 0,1 0 0,-1 0-1,0 1 1,0-1 0,0 1 0,0 0 0,0-1 0,-1 1 0,0 0 0,1 0 0,-1 1 0,0-1 0,-1 1 0,1-1 0,0 1 0,-5-2 0,8 3-22,-1 1 0,1 0 1,-1-1-1,1 1 0,-1 0 1,1-1-1,-1 1 1,0 0-1,1 0 0,-1 0 1,1-1-1,-1 1 0,0 0 1,1 0-1,-1 0 1,1 0-1,-1 0 0,0 0 1,1 0-1,-1 0 0,1 0 1,-1 0-1,0 1 1,1-1-1,-1 0 0,1 0 1,-1 1-1,1-1 0,-1 0 1,1 1-1,-1-1 0,1 0 1,-1 1-1,1-1 1,-1 1-1,1-1 0,-1 0 1,1 1-1,0 0 0,-1-1 1,1 1-1,0-1 1,0 1-1,-1-1 0,1 1 1,0-1-1,0 1 0,0 0 1,0 0-1,-1 5-107,0 0 1,1 0-1,0-1 0,1 10 1,0-3-329,-1 20-1934,0-7-1836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4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 11237,'0'0'240,"64"-21"-9140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3.9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28 101 4194,'0'0'5474,"-2"-4"-5559,-2-8-81,2 24 106,2 42 107,1-28-15,-1-3 73,-1-31 97,-2-33-90,-3 5-74,2 17 207,1 0-1,0-25 0,3 42-156,9 2-283,141 0-415,-86 0-2667,-63 0 3286,0 0 0,-1-1 0,1 1 0,0 0 0,-1-1 0,1 1 0,0-1 0,-1 1 0,1-1 0,-1 1 0,1-1 0,-1 1 0,1-1 0,-1 1 0,1-1 0,-1 0 0,0 1 0,1-1 0,-1 0 0,0 1 0,1-1 0,-1 0 0,0 0 0,0 1 0,0-1 0,0 0 0,1 0 0,-1 1 0,0-1 0,0 0 0,-1 0 0,1 1 0,0-1 0,0 0 0,0 1 0,-1-9 3608,1 14-3422,0 480 784,0-482-987,0 0 0,0 0 1,0 0-1,0 0 1,1 0-1,0 0 0,0 0 1,-1 0-1,3 3 1,-2-4-144,-1-1 0,1 0 0,0 0 0,0 0 0,-1-1 1,1 1-1,0 0 0,0 0 0,0 0 0,0-1 0,0 1 1,0 0-1,1-1 0,-1 1 0,0-1 0,0 1 0,0-1 0,1 0 1,-1 1-1,0-1 0,0 0 0,1 0 0,-1 0 0,2 0 1,13 0-3572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4.4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18 314 3570,'0'0'4252,"5"-23"-3881,18-77-37,-19 83-56,-1 0 1,-1-1 0,-1 1 0,0-1-1,-2-17 1,0-3 330,0 37-603,1-1 0,0 1 0,-1-1 0,1 1 0,-1-1 0,1 1 0,-1 0 1,1-1-1,-1 1 0,0 0 0,0 0 0,0 0 0,0-1 0,0 1 0,0 0 0,0 0 1,0 0-1,0 0 0,0 1 0,0-1 0,-1 0 0,1 0 0,0 1 0,-1-1 1,1 1-1,-1-1 0,1 1 0,0 0 0,-1-1 0,1 1 0,-1 0 0,1 0 0,-1 0 1,1 0-1,-1 0 0,1 0 0,-1 1 0,1-1 0,0 0 0,-3 2 0,3-2-11,0 1-1,1 0 1,-1 0-1,1 0 0,-1-1 1,1 1-1,-1 0 0,1 0 1,-1 0-1,1 0 0,0 0 1,-1 0-1,1 0 1,0 0-1,0 0 0,0 0 1,0 0-1,0 1 0,0 23-99,0-18 64,0 4 23,0 1 1,0-1 0,1 1-1,1-1 1,0 1-1,0-1 1,1 0-1,1 0 1,0 0-1,8 16 1,30 39 17,-25-41 41,17 36-1,-29-53-48,-2 1 0,1 0-1,-1 0 1,-1 0 0,0 0 0,0 1 0,0-1 0,-1 13 0,-1-11-29,-2 17-33,2-27 66,0 1-1,-1-1 1,1 0 0,-1 0 0,0 0-1,1 0 1,-1 0 0,0 0 0,0 0-1,1-1 1,-1 1 0,0 0 0,0 0 0,0 0-1,0-1 1,0 1 0,0-1 0,0 1-1,0-1 1,-1 1 0,0 0 0,-6 1 30,0 0 1,0-1 0,-1 0-1,1 0 1,0 0 0,-1-1 0,1-1-1,-11-1 1,18 2-18,0-1 0,-1 0 0,1 1 0,0-1 0,0 0 0,-1 0-1,1 0 1,0 0 0,0 0 0,0 0 0,0 0 0,0 0 0,1 0 0,-1 0 0,0-1 0,0 1 0,1 0 0,-1-1 0,1 1 0,-1 0 0,1-1 0,-1 1-1,1-1 1,0 1 0,0-1 0,0-1 0,-1-49 84,2 37-67,-1 13-20,0-21 41,4-38 0,-2 53-54,0 0 1,0 0 0,0 0-1,1 0 1,0 0 0,1 1-1,0-1 1,5-7 0,10-10-689,1 1 0,1 1 1,32-27-1,-28 25-2006,9-8-2883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3:34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0 6611,'0'0'2430,"0"3"-2205,-2 133-211,5 162 214,-3-289-228,1 0 0,0 0 0,0 0 0,1 0-1,0 0 1,1 0 0,0 0 0,0-1 0,1 1 0,0-1-1,1 0 1,0-1 0,0 1 0,11 12 0,-13-17-23,0-1 0,-1 0 0,1 0 1,0-1-1,0 1 0,0-1 0,1 1 0,-1-1 1,0 0-1,0 0 0,1-1 0,4 2 1,-6-2 1,0 0 0,0 0 0,0 1 1,1-1-1,-1-1 0,0 1 1,0 0-1,0 0 0,0-1 1,0 0-1,1 1 0,-1-1 0,0 0 1,0 0-1,-1 0 0,1 0 1,0 0-1,0 0 0,0-1 0,2-2 1,0-1 20,-1-1 0,1 0 1,-1 0-1,0 0 0,-1 0 1,0 0-1,0-1 0,0 1 1,1-9-1,0-4 69,-1-1 0,-1-19 0,-1 38-47,0 0-1,0 0 0,0 0 0,0 0 0,-1 0 0,1 0 0,0 0 1,0 0-1,-1 1 0,1-1 0,0 0 0,-1 0 0,1 0 0,-1 0 0,0 1 1,1-1-1,-1 0 0,1 1 0,-1-1 0,0 0 0,0 1 0,1-1 1,-1 1-1,0-1 0,0 1 0,0-1 0,0 1 0,1-1 0,-1 1 1,0 0-1,0 0 0,-1-1 0,-4 0 87,0 1-1,0-1 1,0 1-1,-8 1 1,0-1-39,6 0-53,0 0 0,0 1 1,0-1-1,0 1 0,0 1 0,-13 4 0,17-5-21,0 1-1,1 0 1,-1 1 0,1-1-1,0 0 1,-1 1-1,1 0 1,0 0 0,1 0-1,-1 0 1,0 0-1,1 1 1,0-1-1,-4 8 1,2-2-81,1 1-1,0-1 1,0 1-1,1 0 1,1 0-1,-1 0 1,1 0-1,1 0 1,1 12-1,-1-18-40,0 22-2272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08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211 180 592,'0'0'6198,"4"13"-5094,-3-13-1057,0-1 0,0 1 0,0-1 0,-1 0 0,1 1 0,0-1 0,0 0 0,0 0 0,0 1 0,-1-1 0,1 0 0,0 0 0,-1 0-1,1 0 1,-1 0 0,1 0 0,-1 0 0,1 0 0,-1 0 0,0 0 0,1 0 0,-1 0 0,0 0 0,0-1 0,0 1 0,0 0 0,0 0 0,0-2 0,1-43 213,-1 37-108,-1-71 190,1 78-340,-1 1 1,0-1-1,1 0 0,-1 1 0,0-1 1,0 1-1,0-1 0,0 1 1,0 0-1,0-1 0,-1 1 1,1 0-1,0 0 0,-1 0 1,1 0-1,-1 0 0,1 0 0,-1 0 1,1 0-1,-1 1 0,0-1 1,1 1-1,-1-1 0,0 1 1,1-1-1,-1 1 0,0 0 1,0 0-1,-2 0 0,-3-1-12,0 1 0,0 0 0,0 0 1,0 1-1,0 0 0,-9 2 0,12-1 8,0 0 0,-1 0 0,1 0 0,1 1 0,-1-1 0,0 1 0,1 0 0,-1 0 0,1 0 0,0 0 0,-4 6 0,-28 43-3,33-49 5,-4 8-2,0 1 0,0 0 0,2 0 0,-1 0 1,1 1-1,1 0 0,-2 17 0,1 7-56,2 47 0,3-76 60,-1 0 0,1 0 0,1 0 0,0 0 0,0 0 0,0 0 0,1-1 0,0 1 0,1-1 0,0 0 0,0 0 0,7 9 0,-4-8 13,-1 1 1,2-2-1,-1 1 1,1-1-1,0 0 1,0-1 0,1 0-1,0 0 1,12 5-1,-17-9-1,1 0 0,-1-1 0,1 0 0,-1 1 0,1-2-1,0 1 1,-1 0 0,1-1 0,5 0 0,-8 0-7,-1 0 0,1 0-1,0-1 1,0 1 0,0-1 0,0 1 0,-1-1 0,1 1-1,0-1 1,0 0 0,-1 0 0,1 0 0,-1 0 0,1 0-1,-1 0 1,1 0 0,-1 0 0,0-1 0,1 1 0,-1 0-1,0-1 1,0 0 0,0 1 0,1-3 0,2-11-1,-1 0 0,0 0 0,-1 0 0,-1 0 0,0 0 0,-1-1 0,-2-16 0,1-11 7,0 28 4,0 1 1,0-1-1,-1 0 0,-1 1 0,-1 0 1,0 0-1,0 0 0,-2 0 0,0 1 0,0-1 1,-1 1-1,-11-14 0,12 22-392,4 13-56,2 23-757,1-19 354,-1 31-2658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43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53 1 5555,'0'0'4620,"1"0"-4601,-1 0 1,1 0-1,-1 0 0,1 1 0,0-1 0,-1 0 0,1 0 0,-1 1 0,1-1 1,-1 1-1,1-1 0,-1 0 0,1 1 0,-1-1 0,1 1 0,-1-1 0,1 2 0,1 2-53,-1 0-1,1 1 1,-1-1-1,0 1 1,0 0-1,-1-1 1,1 1-1,-1 0 1,0-1-1,-1 1 0,1 0 1,-1-1-1,1 1 1,-3 6-1,1-8 42,1 1-1,-1-1 1,1 0-1,-1 0 0,0 0 1,0 0-1,0 0 1,-1-1-1,1 1 1,-1-1-1,1 1 0,-1-1 1,0 0-1,0 0 1,0 0-1,0-1 1,0 1-1,0-1 1,-5 2-1,8-3 12,-1 0 0,1 0 0,0 0 1,-1 0-1,1 0 0,0 1 0,-1-1 0,1-1 0,0 1 1,-1 0-1,1 0 0,0 0 0,-1 0 0,1 0 0,0 0 1,-1 0-1,1 0 0,0 0 0,0-1 0,-1 1 1,1 0-1,0 0 0,-1 0 0,1-1 0,0 1 0,0 0 1,0 0-1,-1-1 0,1 1 0,0 0 0,0 0 0,-1-1 1,-2-15 473,3 15-600,0 0 0,0-1-1,0 1 1,0-1 0,0 1 0,0-1 0,0 1 0,1-1 0,-1 1-1,1 0 1,-1-1 0,1 1 0,-1-1 0,1 1 0,0 0 0,0 0-1,0 0 1,0-1 0,-1 1 0,3-1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6.93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52 2625,'0'0'1353,"0"1"-1372,0 244 846,0-240-814,0-1 0,0 0 0,1 1 1,-1-1-1,1 0 0,0 0 0,1 0 0,-1 0 0,1 1 0,-1-2 0,1 1 0,3 5 0,-3-7 10,0 1-1,0-1 1,1 0-1,-1 0 0,0 0 1,1 0-1,-1 0 0,1-1 1,-1 1-1,1-1 0,0 0 1,0 1-1,0-1 0,0 0 1,-1-1-1,1 1 0,1 0 1,3-1-1,-4 1-7,2-1 33,1 1 1,-1-1 0,0 0-1,0-1 1,7 0 0,-11 1-38,1-1 0,-1 1 0,0-1 0,0 1 0,1-1 0,-1 0 0,0 1 0,0-1 0,0 0 0,0 0 0,1 0 0,-1 0 0,-1 0 0,1 0 0,0 0 0,0 0 0,0 0 0,0 0 0,-1-1 0,1 1 0,-1 0 0,1 0 0,0-3 0,2-13 32,0 0 0,-2 0 1,0 0-1,0 0 0,-3-21 0,0-9 80,2 21 13,1 1-16,-4-30 0,2 47 24,0 1 0,0 0 1,-1 0-1,0 0 0,0 0 1,-1 0-1,0 0 1,-7-11-1,10 18-122,0-1 0,-1 0 0,1 1 1,-1-1-1,1 1 0,0-1 0,-1 0 0,1 1 0,-1-1 1,0 1-1,1-1 0,-1 1 0,1-1 0,-1 1 0,0 0 0,1-1 1,-1 1-1,0 0 0,0-1 0,0 1-32,1 1 0,0-1-1,-1 0 1,1 0 0,0 0 0,-1 1 0,1-1-1,0 0 1,0 0 0,-1 1 0,1-1 0,0 0-1,0 0 1,-1 1 0,1-1 0,0 0 0,0 1-1,0-1 1,-1 0 0,1 1 0,0-1 0,0 0-1,0 1 1,0-1 0,0 1 0,-3 26-939,3 0-980,0-1-1379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6.8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26 5795,'0'0'1819,"0"-6"-1168,0-14 333,0 61-725,-1 99 119,3 183 221,-1-304-591,0-1 0,2 1 0,0-1 0,0 1 0,2-1-1,8 20 1,-11-33-5,0 0-1,0 0 1,1 0-1,-1 0 0,1 0 1,1-1-1,-1 0 0,1 1 1,-1-1-1,1-1 1,0 1-1,0 0 0,1-1 1,-1 0-1,1 0 0,0 0 1,0-1-1,0 0 1,0 0-1,0 0 0,0 0 1,0-1-1,1 0 0,-1 0 1,7 0-1,-10 0-2,7-1-6,0 0-1,0 0 0,17-2 1,-23 1 0,0 0 1,0 0-1,0 0 1,-1 0-1,1 0 1,0-1-1,-1 1 1,1-1-1,-1 0 0,1 0 1,-1 0-1,0 0 1,0 0-1,1 0 1,1-4-1,-1 1-12,1-1 0,-1 0 0,0 0 0,-1 0-1,1 0 1,-1 0 0,0-1 0,-1 1 0,0-1-1,0 1 1,0-1 0,-1 0 0,0 1 0,0-1-1,0 1 1,-3-13 0,2 18 10,1-1 0,-1 1 0,1-1 0,-1 1 0,0 0 0,0-1 0,1 1 0,-1 0 1,0 0-1,0-1 0,0 1 0,0 0 0,-1 0 0,1 0 0,0 0 0,0 0 0,-1 1 0,1-1 0,0 0 0,-1 1 0,1-1 0,-1 1 0,1-1 0,-1 1 0,-2-1 1,-4 0-4,-1 0 0,1 1 1,-15 0-1,6 1-39,11-1 40,0 1 1,0 0-1,0 0 0,0 1 1,0 0-1,1 0 0,-1 0 1,0 0-1,1 1 0,0 0 0,0 0 1,0 1-1,0 0 0,-4 3 1,4-2-267,0-1 0,0 1 0,1 0 0,-1 1 0,1-1 0,1 1 0,-1-1 0,1 1 0,0 0 1,0 0-1,1 1 0,-3 9 0,3 5-2445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07.37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82 275 4978,'0'0'2143,"3"-29"-1642,8-95-79,-9 102-294,-1 14-22,0 0 0,-1 1 0,1-1 0,-2 0 0,1 0-1,-3-9 1,3 15-96,-1 0 0,1 1 0,-1-1 0,1 1 0,-1-1 0,0 0 0,0 1 0,0-1-1,0 1 1,0 0 0,0-1 0,0 1 0,-1 0 0,1 0 0,0 0 0,-1 0 0,1 0-1,0 0 1,-1 0 0,0 0 0,1 0 0,-1 1 0,1-1 0,-4 0 0,-3-1 52,0 1 0,0 0 0,1 1 1,-11 0-1,8 0-63,9 1-5,1-1 0,-1 0 1,1 0-1,0 1 0,-1-1 0,1 1 0,0-1 1,-1 0-1,1 1 0,0-1 0,-1 1 1,1-1-1,0 1 0,0-1 0,0 1 0,-1-1 1,1 0-1,0 1 0,0-1 0,0 1 0,0 0 1,0-1-1,0 1 0,0-1 0,0 1 1,0-1-1,0 1 0,0-1 0,0 1 0,1-1 1,-1 1-1,0 3-38,0 14-64,-1-6 92,1-1 0,0 1 1,1-1-1,0 1 1,1-1-1,0 0 0,1 1 1,0-1-1,7 17 0,9 4 96,2-1-1,36 44 1,3 3-1,-55-70-90,0 0 0,-1 0 0,0 1 0,0-1 0,-1 1 0,0 0 0,-1 0 0,0 0-1,0 1 1,-1-1 0,0 0 0,-1 1 0,0 9 0,-1-19 26,1 1 1,-1 0-1,0 0 0,1-1 0,-1 1 1,0 0-1,0-1 0,0 1 0,0-1 1,1 1-1,-1-1 0,0 0 0,0 1 1,0-1-1,0 0 0,0 0 0,0 0 1,0 1-1,0-1 0,0 0 0,0 0 1,0 0-1,-2-1 0,1 1 12,-1 0 1,1 0-1,0 0 1,-1 0-1,1 0 0,0-1 1,-1 1-1,1-1 0,0 1 1,-4-3-1,4 1-12,1 0 0,-1 0 0,1 0 0,0 0 0,0 0 0,0 0 0,0 0 0,0-1 0,0 1 0,0 0 0,1-1-1,-1-3 1,-2-37 141,2 34-116,1-6 27,-1 0 0,2 1 0,4-29 1,-4 37-64,1-1 1,0 0-1,1 1 0,-1 0 1,1-1-1,1 1 1,-1 0-1,1 1 0,0-1 1,7-7-1,11-9-244,2 1 0,0 2-1,38-25 1,-11 10-2278,-4 0-2596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4.4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228 67 3810,'0'0'3697,"-3"-4"-3166,-2-1-432,0-1 0,-1 1-1,1 0 1,-1 0 0,0 1 0,0-1-1,0 1 1,-1 1 0,1-1-1,-1 1 1,0 0 0,0 1 0,0 0-1,-1 0 1,1 0 0,0 1-1,-1 0 1,-10 0 0,16 1-107,0 0-1,0 1 1,-1-1 0,1 0-1,0 1 1,0-1 0,0 1-1,-1 0 1,1 0 0,0 0-1,0 0 1,0 0 0,1 0-1,-1 0 1,0 1 0,0-1 0,0 1-1,1-1 1,-1 1 0,1 0-1,0 0 1,-1 0 0,1-1-1,-1 4 1,-2 4-9,0 0-1,0 1 1,1 0-1,-2 12 1,2-10 8,-5 31-9,2 1 0,2-1 0,2 58 0,2-97 11,0 0 0,1 0 0,0-1 0,0 1 0,0-1 0,0 1 0,0-1 0,1 1 0,-1-1 1,1 1-1,0-1 0,0 0 0,1 0 0,-1 0 0,0 0 0,1-1 0,0 1 0,0-1 0,-1 1 0,1-1 0,1 0 0,-1 0 1,0 0-1,1-1 0,2 2 0,1 0-28,-1-1 0,0 0 0,1 0 0,-1 0 0,1-1 0,-1 0 0,1 0 0,-1-1 0,1 0 0,0 0 0,-1-1 0,1 0 0,12-2 0,-15 1 30,0 0-1,0 0 1,-1 0-1,1 0 1,0-1-1,-1 0 1,0 1-1,0-1 1,0 0-1,0-1 1,0 1-1,0 0 1,-1-1-1,0 1 1,0-1-1,0 0 1,0 0-1,0 0 1,1-7-1,1-1 31,-1 0-1,0-1 1,-1 0-1,-1 0 1,1-17-1,-2 10-53,-1 0 0,0 0 0,-5-22 0,5 36 110,-1 0 0,0 0 0,0 0 0,0 1 0,-1-1 0,0 1 0,0-1 0,0 1 0,0 0 0,-1 0 0,0 0 0,0 1 0,-1-1 1,-7-5-1,12 10-96,0 0 0,0 0 0,0-1 1,0 1-1,0 0 0,0 0 0,0 0 0,0 0 1,0 0-1,0 0 0,-1-1 0,1 1 1,0 0-1,0 0 0,0 0 0,0 0 1,0 0-1,0 0 0,-1 0 0,1 0 1,0 0-1,0 0 0,0 0 0,0 0 1,0 0-1,-1-1 0,1 1 0,0 0 1,0 0-1,0 0 0,0 0 0,0 1 0,-1-1 1,1 0-1,0 0 0,0 0 0,0 0 1,0 0-1,0 0 0,-1 0 0,1 0 1,0 0-1,0 0 0,0 0 0,0 0 1,0 0-1,0 1 0,0-1 0,-1 0 1,1 0-1,0 0 0,0 0 0,0 0 1,0 0-1,0 1 0,0-1 0,0 0 0,0 0 1,0 0-1,0 0 0,0 0 0,0 1 1,0-1-1,0 0 0,0 0 0,0 0 1,3 12-1964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4.8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9973,'0'0'656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5.15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26 21 6211,'0'0'2577,"-3"-4"-2316,-11-12-52,14 16-208,0 0 1,-1 0-1,1 0 1,0 0-1,0 0 1,0 0 0,0 0-1,0-1 1,0 1-1,-1 0 1,1 0-1,0 0 1,0 0 0,0 0-1,0 0 1,0 0-1,-1 0 1,1 0-1,0 0 1,0 0 0,0 0-1,0 0 1,0 0-1,0 0 1,-1 0-1,1 0 1,0 0 0,0 0-1,0 0 1,0 0-1,0 1 1,-1-1-1,1 0 1,0 0 0,0 0-1,0 0 1,0 0-1,0 0 1,0 0-1,0 0 1,0 1 0,0-1-1,-1 0 1,1 0-1,0 0 1,0 0-1,0 0 1,0 0 0,0 1-1,0-1 1,0 0-1,0 0 1,0 0-1,0 0 1,0 0 0,0 1-1,0-1 1,0 0-1,0 0 1,0 0-1,0 0 1,0 1 0,-1 11-83,1-10 71,-1 396-68,3-374 96,1-1 0,1 1 1,13 43-1,-12-52-12,0 0 0,2-1 0,-1 0 0,2 0 0,0-1 0,19 24 0,-23-31-65,1-1 1,0 0 0,0-1-1,1 1 1,-1-1-1,1 0 1,0 0 0,0-1-1,0 0 1,1 0-1,-1 0 1,1-1-1,0 0 1,-1 0 0,1-1-1,0 0 1,0 0-1,0 0 1,7-1-1,-12 0 27,-1 0 0,1 0-1,-1 0 1,1 0-1,-1-1 1,1 1-1,-1 0 1,1-1 0,-1 1-1,1-1 1,-1 0-1,0 1 1,1-1 0,-1 0-1,0 0 1,1 0-1,-1 0 1,0 0-1,0 0 1,0 0 0,0 0-1,0 0 1,0-1-1,0 1 1,0 0 0,-1-1-1,1 1 1,0 0-1,-1-1 1,1-1-1,1-5 83,-1 0-1,0 0 0,0 1 0,-1-1 0,-1-8 1,1 3-58,0-4 15,1 1 40,-1 1 0,-1-1-1,-5-24 1,5 35 7,-1-1 1,1 1-1,-1 0 0,0 1 0,-1-1 1,1 0-1,-1 1 0,0-1 0,0 1 1,-1 0-1,1 0 0,-1 0 1,0 0-1,-7-5 0,7 6-28,-1 0 0,1 0 0,-1 0-1,0 1 1,0 0 0,0 0 0,0 0 0,0 0-1,0 1 1,0 0 0,-1 0 0,1 1-1,0-1 1,-1 1 0,1 0 0,0 0 0,-9 2-1,13-1-36,0-1 0,0 1 0,-1 0 0,1-1 0,0 1 0,0 0 0,0 0 0,0 0 0,0-1 0,1 1 0,-1 0 0,0 1 0,0-1 0,1 0 0,-1 0 0,0 0 0,1 0 0,-1 0 0,1 1 0,0-1 0,-1 0 0,1 2 0,-3 29-1699,3-28 1115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14:45.48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 7 3762,'0'0'4431,"-2"-2"-4388,-3-3-103,3 8-15,1 19-69,1-18 132,-1 80-101,5 132 247,-3-202-126,1 0-1,1 0 1,0 0-1,1-1 0,1 1 1,0-1-1,1 0 1,0 0-1,12 17 1,-14-23-16,1-2 0,0 1 0,0 0 0,0-1 0,0 0 0,1 0 1,0-1-1,0 1 0,0-1 0,0-1 0,1 1 0,0-1 1,0 0-1,0-1 0,0 1 0,0-1 0,0-1 0,0 1 0,12 0 1,-15-2-4,-1 0 0,1 0 0,0 0 0,0 0 0,0 0 0,0-1 0,-1 0 0,1 0 0,0 0 0,-1 0 0,1 0 0,-1-1 0,1 0 0,-1 1 0,0-1 0,6-4 0,-6 2 34,0 1 0,0-1 0,-1 0 0,1 0 0,-1 0 0,0 0 0,0 0 0,0 0 0,-1-1 0,0 1 1,1-1-1,-1 1 0,0-7 0,1-4 116,0 0 1,-1 0 0,-1 0-1,-1 0 1,-3-26-1,3 39-68,0 0-1,0-1 0,0 1 0,0 0 1,0 0-1,-1 0 0,1 0 0,-1 0 1,1 0-1,-1 0 0,0 0 0,0 1 1,0-1-1,0 1 0,0-1 0,0 1 1,0 0-1,0 0 0,-1 0 0,1 0 1,0 0-1,-1 0 0,1 1 0,-4-1 1,2 0-67,0 0 0,0 1-1,0 0 1,0 0 0,0 0 0,0 0 0,0 1 0,0-1 0,0 1 0,0 0 0,0 0 0,0 1 0,1-1 0,-1 1 0,-5 2 0,1 3-35,1 0 0,0 0 0,0 1 0,0-1 1,1 1-1,0 1 0,-8 14 0,-31 70-888,23-35-2061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18.6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62 198 1665,'0'0'6555,"-1"-9"-5565,2 2-736,-1 5-175,0-1-1,0 1 1,0-1 0,0 1-1,0-1 1,0 1-1,-1-1 1,1 1 0,-1-1-1,1 1 1,-1 0 0,0-1-1,0 1 1,0 0 0,-2-3-1,-8-2 1005,11 6-1070,-1 1 0,1 0 0,-1 0 0,1 0 0,-1 0 0,1 0 0,0 0 0,-1 0 0,1-1-1,-1 1 1,1 0 0,-1 0 0,1 1 0,-1-1 0,1 0 0,-1 0 0,1 0 0,0 0 0,-1 0 0,1 0-1,-1 1 1,1-1 0,0 0 0,-1 0 0,1 1 0,-1-1 0,1 0 0,0 0 0,0 1 0,-1-1 0,1 0-1,0 1 1,-1-1 0,1 1 0,0-1 0,0 1 0,-5 10-40,1 0 1,0 1-1,1-1 0,1 1 0,0 0 1,-1 14-1,0 79-105,3-96 131,-1 16 3,0-14 0,1 0-1,0-1 1,1 1 0,0 0 0,4 16-1,-4-24-2,-1-1-1,1 1 1,1-1-1,-1 0 0,0 1 1,0-1-1,1 0 0,-1 0 1,1 0-1,0 0 0,0 0 1,0 0-1,0-1 1,0 1-1,0 0 0,0-1 1,0 0-1,1 1 0,-1-1 1,0 0-1,1 0 1,-1-1-1,1 1 0,-1 0 1,1-1-1,0 1 0,-1-1 1,4 0-1,-2 0-36,0 1 0,0-1 1,0-1-1,1 1 0,-1 0 0,0-1 0,0 0 0,0 0 0,0 0 0,-1-1 1,1 1-1,0-1 0,0 0 0,-1 0 0,1 0 0,5-5 0,-2 0-61,0 0-1,-1-1 0,0 0 0,-1 0 1,1 0-1,4-11 0,-4 5 47,0 0-1,-1-1 1,0 1 0,-1-1-1,-1 0 1,0 0 0,0-18-1,-1 0-19,-2 0 0,-5-41 1,5 67 88,-2-1 1,1 1-1,-1 0 1,0 0-1,0 0 1,-1 0-1,0 1 1,-1-1 0,1 1-1,-1-1 1,-7-8-1,8 11-1,-1 1 0,0-1 0,0 0 0,0 1 0,0 0 0,0 0 0,-1 0 0,1 0 0,-1 1 0,0 0 0,0 0 0,0 0 0,0 0 0,0 1 0,0 0 0,-9-1 0,10 2-12,0-1 0,-1 1 0,1 0 1,0 0-1,-1 1 0,1-1 0,0 1 0,0 0 0,-1 0 0,1 0 0,-4 3 1,6-3-8,-1 1 1,1 0-1,0 0 1,-1 0-1,1 0 1,0 0 0,1 1-1,-1-1 1,0 1-1,1-1 1,-1 1 0,1-1-1,0 1 1,0 0-1,0 0 1,0 0-1,0 3 1,-1 3-50,0 0 1,1 0-1,1 0 1,0 0-1,0 0 1,1 11-1,-1-20-25,0 1 0,1 0 1,-1 0-1,0-1 0,0 1 1,0 0-1,1-1 0,-1 1 0,0 0 1,1-1-1,-1 1 0,0 0 0,1-1 1,-1 1-1,1-1 0,-1 1 0,1-1 1,-1 1-1,1-1 0,0 1 1,0 0-1,23 4-4212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19.0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 18 10549,'0'0'1537,"-10"-17"-3074,23 17-1072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19.44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1 207 4258,'89'-171'147,"-71"136"5298,-18 157-5405,0-119-37,0 0 0,0 0 0,1-1 0,-1 1 0,1 0 0,0 0 0,0-1 0,0 1 0,0-1 0,0 1 0,1-1 0,-1 1 0,1-1 0,-1 0 0,1 1 0,0-1 0,0 0 0,0 0 0,0-1 0,1 1 0,-1 0 0,0-1 0,1 1 0,-1-1 0,1 0 0,-1 0 0,1 0 0,0 0 0,-1 0 0,1 0 0,0-1 0,4 1 0,0 0 13,0 0 0,0-1 1,0 0-1,0 0 1,0 0-1,1-1 0,-1 0 1,0-1-1,-1 1 1,1-1-1,0-1 1,7-3-1,-5 2-3,-1 0-1,1 0 1,0 1 0,0 0 0,0 0-1,0 1 1,0 0 0,1 1 0,-1 0-1,1 0 1,-1 1 0,17 2-1,-24-2-16,-1 1 0,1 0-1,0-1 1,0 1-1,0 0 1,-1 0-1,1 0 1,0 0-1,-1 0 1,1 0-1,-1 0 1,1 1 0,-1-1-1,0 0 1,0 1-1,1-1 1,-1 1-1,0 0 1,0-1-1,0 1 1,-1 0-1,1-1 1,0 1 0,-1 0-1,1 0 1,-1 0-1,1 3 1,1 7-7,-1-1 0,0 1 0,0 14 1,-1-21 9,0 3-18,0 4 42,0 0 0,-1-1 0,-3 17 0,3-24-68,0 0-1,0 0 1,-1 0-1,1-1 1,-1 1 0,0 0-1,0-1 1,-1 0-1,1 0 1,-1 1 0,1-1-1,-1-1 1,-5 5-1,-22 13-2005,-2-5-1868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19.81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1 100 3618,'0'0'6002,"37"-16"-6034,-1 2 32,1 1-80,3-4-640,-6-3-1953,-8 0-1873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7.28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7491,'0'0'2129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20.18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109 141 5731,'0'0'4143,"0"-9"-4092,-1-85 13,1 93-65,0-1 0,0 1 0,0-1 0,0 1 0,-1-1-1,1 1 1,-1-1 0,1 1 0,-1 0 0,0-1 0,1 1 0,-1 0 0,0-1 0,0 1 0,0 0 0,0 0 0,0 0 0,0 0 0,0 0 0,0 0 0,-1 0 0,1 0 0,0 0 0,0 1 0,-1-1 0,1 0 0,-3 0 0,-2 0-13,0 0 0,0 0 0,0 0-1,0 1 1,-9 0 0,10 0 0,3 0 5,1 0 0,0 1 0,-1-1 0,1 1 1,0-1-1,-1 1 0,1 0 0,0-1 0,0 1 1,0 0-1,-1 0 0,1 0 0,0 0 0,0 0 1,0 0-1,1 0 0,-1 0 0,0 0 1,0 1-1,1-1 0,-1 0 0,0 0 0,1 1 1,-1-1-1,1 0 0,0 1 0,-1-1 0,1 0 1,0 4-1,-4 43-63,4-47 71,0 20-10,-1-10 2,1 0 1,2 19 0,-1-27 7,-1 0 0,1 0 0,0 0 1,0 0-1,0-1 0,0 1 0,1 0 1,-1 0-1,1-1 0,-1 1 0,1-1 1,0 1-1,0-1 0,3 2 0,9 7 3,1-1-1,0-1 0,0-1 1,1 0-1,25 9 1,9 4 3,-26-11-2,-17-8-14,-1 1 0,1 0 0,0 0-1,-1 1 1,0 0 0,11 8 0,-17-11-10,1 0 0,0 1 0,-1-1 0,1 0 0,-1 1 0,1-1 0,-1 1 0,0-1 0,1 1 0,-1-1 0,0 0 0,0 1 0,0-1 0,0 1 0,0-1 0,-1 1 0,1-1 0,0 1 0,-1-1 0,1 1 0,-1-1 0,1 0 0,-1 1-1,0-1 1,0 0 0,1 0 0,-1 1 0,0-1 0,0 0 0,0 0 0,0 0 0,-2 1 0,-2 1-6,0-1 1,0 0-1,0 0 0,0 0 0,-1-1 0,1 0 0,0 0 0,-1 0 1,-7 0-1,-52-2-5,58 0 36,4 1 0,0 0 0,1-1 0,-1 1-1,1-1 1,-1 0 0,0 0 0,1 0 0,-1 0-1,1 0 1,0 0 0,-1-1 0,1 1 0,0-1-1,0 0 1,0 1 0,0-1 0,0 0 0,1 0-1,-1 0 1,0-1 0,1 1 0,0 0 0,-1-1-1,1 1 1,0 0 0,0-1 0,0 1 0,1-1-1,-1 0 1,0-2 0,-1-8 3,0 0 1,2 0-1,-1-1 1,3-22-1,-1 29-33,0 0 0,1 1 0,0-1 0,0 0 0,0 1 0,1-1 0,0 1 1,0 0-1,1 0 0,0 0 0,0 1 0,0-1 0,8-7 0,6-5-463,1 2-1,27-19 1,-45 34 439,41-28-3640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20.9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77 74 3314,'0'-3'4407,"0"-44"-779,0 47-3703,-14 7-1141,11-6 1215,0 1 0,0 0 1,1-1-1,-1 1 0,-1-1 0,1 0 1,0 0-1,0 0 0,0-1 0,-1 1 1,1-1-1,0 1 0,-1-1 0,1 0 1,-6-1-1,3 1 101,6-27 276,-1 27-372,1-1 1,0 0-1,0 1 0,0-1 1,1 1-1,-1-1 0,0 1 1,0-1-1,0 0 0,0 1 1,0-1-1,1 1 0,-1-1 1,0 1-1,1-1 0,-1 1 0,0-1 1,1 1-1,-1-1 0,0 1 1,1 0-1,-1-1 0,1 0 1,3-2-37,-3 2-21,-1 13-219,0-5 332,0 21-100,1-28 63,-1 1-1,0 0 0,0 0 0,-1-1 0,1 1 1,0 0-1,0-1 0,0 1 0,0 0 0,-1-1 0,1 1 1,0 0-1,0-1 0,-1 1 0,1 0 0,-1-1 1,1 1-1,0-1 0,-1 1 0,1-1 0,-1 1 1,0-1-1,1 1 0,-1-1 0,1 0 0,-1 1 1,0-1-1,0 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36.24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121 11 2465,'0'0'3164,"-7"-2"-3073,-1-1-69,5 2-9,0 0 1,0 0-1,0 0 1,0 1 0,-1-1-1,1 1 1,0 0-1,-3 0 1,5 0-6,0 1 1,0 0-1,0 0 1,0-1-1,0 1 1,0 0-1,1 0 1,-1 0-1,0 0 0,1 0 1,-1 0-1,0 0 1,1 0-1,0 0 1,-1 0-1,1 1 1,0-1-1,-1 0 0,1 2 1,-1 1 30,-11 35 355,2 1 0,-9 76 0,10 84 270,8-195-654,1 1-1,0-1 0,1 0 0,0 0 1,-1 0-1,2 1 0,-1-1 0,0 0 1,1-1-1,0 1 0,0 0 0,1 0 1,-1-1-1,1 1 0,0-1 0,0 0 1,1 0-1,-1 0 0,1 0 0,0-1 1,0 0-1,0 1 0,0-1 0,0-1 1,1 1-1,0 0 0,-1-1 0,1 0 1,0 0-1,0-1 0,8 2 0,4 0 38,0-2-1,29 0 1,-36-1-43,-5 0-3,-1 0-1,0 0 0,0-1 0,1 1 0,-1-1 0,0 0 0,0-1 1,0 1-1,0-1 0,0 1 0,0-1 0,-1 0 0,1-1 0,0 1 0,-1-1 1,0 1-1,1-1 0,-1 0 0,0 0 0,-1-1 0,1 1 0,-1-1 1,1 1-1,-1-1 0,0 0 0,0 1 0,1-6 0,2-4-5,-1-1 0,-1 0 0,0 0 0,-1-1 0,0 1 0,-1-26-1,-1 31-11,-1-1-1,0 1 0,0 0 0,-1 0 0,0-1 0,-1 1 0,0 0 0,0 1 0,-1-1 0,0 1 0,-8-14 0,1 8 23,0 0 0,-1 1 1,0 0-1,-1 1 0,-17-14 0,15 14 92,-1 1 0,0 0 0,-25-11 0,32 17-29,0 1 0,-1 1-1,0-1 1,0 2 0,0-1 0,0 2 0,-1-1-1,-11 1 1,22 11-345,-1-7 181,1 1 0,1-1 0,-1 1 0,1-1 0,-1 1 0,1-1 0,0 1 0,0-1 0,1 1 0,-1-1 0,1 0 0,-1 0 0,1 0 1,0 0-1,0 0 0,0 0 0,1 0 0,-1-1 0,1 1 0,-1-1 0,1 0 0,0 0 0,0 0 0,0 0 0,4 2 0,36 15-3759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36.7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67 9812,'0'0'1297,"0"-30"-2674,27 13-880,3-3-2913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37.0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13 121 7732,'0'0'1336,"-2"-3"-1315,1 2-29,-5-9 25,6 10-20,0 0 0,0 1 0,0-1 0,0 0-1,0 0 1,0 0 0,0 0 0,0 0 0,0 0 0,0 0 0,0 1 0,0-1 0,0 0 0,0 0-1,0 0 1,0 0 0,0 0 0,-1 0 0,1 0 0,0 1 0,0-1 0,0 0 0,0 0-1,0 0 1,0 0 0,0 0 0,0 0 0,0 0 0,0 0 0,-1 0 0,1 0 0,0 0 0,0 0-1,0 0 1,0 0 0,0 0 0,0 0 0,0 1 0,-1-1 0,1 0 0,0 0 0,0 0-1,0 0 1,0-1 0,0 1 0,0 0 0,-1 0 0,1 0 0,0 0 0,3 14 5,0-1 1,1 1 0,1-1-1,0 0 1,1 0 0,0-1-1,1 0 1,0 0 0,1-1-1,0 1 1,1-2 0,0 1-1,12 9 1,-17-16 9,1-1 0,-1 0 1,1 0-1,-1 0 0,1-1 0,0 1 0,0-1 0,1-1 1,-1 1-1,0-1 0,1 1 0,-1-1 0,0-1 0,1 1 1,-1-1-1,9-1 0,3-1 76,0-1 0,1-1 0,27-10 0,19-3 31,-22 15-118,-27 2-58,-14 0 52,0 0 0,0 0 0,0 0 0,0 1 0,0-1 0,-1 0 0,1 1 0,0-1 0,0 0 0,0 1 0,-1-1 0,1 1 0,0-1 0,0 1 0,-1-1 0,1 1 0,-1 0 0,1-1 0,0 1 1,-1 0-1,1 0 0,-1-1 0,0 1 0,1 0 0,-1 0 0,0 0 0,1-1 0,-1 1 0,0 0 0,0 0 0,1 2 0,0 32 12,-1-26-15,1-4 9,-1 1 0,0-1 1,0 1-1,-1-1 1,1 0-1,-1 1 0,0-1 1,-1 0-1,1 1 1,-1-1-1,0 0 1,0 0-1,-1-1 0,1 1 1,-1 0-1,0-1 1,-1 1-1,-5 5 0,-5 4-457,-1 0-1,-1-2 0,0 0 1,0 0-1,-35 16 0,7-12-3262</inkml:trace>
  <inkml:trace contextRef="#ctx0" brushRef="#br0" timeOffset="1">83 168 7828,'0'0'2369,"164"-94"-2369,-101 71-32,-2 6-208,-8-3-1041,-10 7-2977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2:37.6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94 3586,'0'0'5045,"-1"-13"-4773,0-6-167,-1-42 675,10 80-889,15 77 114,22 194 1,-45-231-462,0-57 291,0-7 59,2-15 112,0 10 29,0-1-1,1 1 0,0 0 1,0 0-1,1 0 0,1 0 1,-1 1-1,2-1 0,-1 1 1,1 1-1,0-1 0,1 1 1,0 0-1,1 0 0,10-8 1,-8 8-191,0 1 1,0 0 0,1 0 0,0 1 0,16-6 0,-17 8-635,0 1 0,0 0 0,0 1 0,1 0 0,-1 0-1,17 0 1,-34-4-576,5 5 1345,0 0-1,0 0 1,0 0-1,-1 0 1,1 0-1,0 0 1,0 1-1,-1-1 1,-3 0 0,-1-1 254,-62-9 9434,70 11-9577,7 18-341,6 7 332,2-1 0,0-1 1,35 38-1,70 59 171,-95-95-232,108 96-393,-81-72-1511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0.1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325 17 2369,'0'0'5208,"-6"-3"-4472,-3 0-533,1 0 0,-1 1 1,0 0-1,1 1 0,-1 0 0,-11-1 0,11 2-147,0 0 1,0 1-1,-17 3 0,21-3-48,1 1-1,0 0 1,-1 0 0,1 0-1,0 0 1,0 1 0,0-1-1,0 1 1,-4 5 0,-10 9-8,1 1 0,0 0 1,2 1-1,-18 28 1,27-37-2,-1 1 0,2 0 0,0 1 0,0-1 0,1 1 0,0 0 0,1 0 0,0 0 0,1 1 1,-1 17-1,3-9-39,0-20 38,0-1 0,0 0 1,0 1-1,0-1 0,0 0 1,0 1-1,0-1 0,0 0 0,0 1 1,0-1-1,0 0 0,0 1 1,0-1-1,0 0 0,1 1 1,-1-1-1,0 0 0,0 0 1,0 1-1,0-1 0,1 0 1,-1 0-1,0 1 0,0-1 1,1 0-1,-1 0 0,0 1 1,0-1-1,1 0 0,-1 0 1,0 0-1,0 0 0,1 1 1,0-1-1,12 3 13,0-1 0,1 0 0,0 0 0,-1-2 1,1 0-1,16-2 0,6 1 31,-30 2-113,0-1 1,0-1-1,0 1 1,0-1-1,0 0 1,0-1-1,0 1 1,11-6-1,-14 6-92,-7 1-82,-1 0 243,-1 1 0,0-1-1,1 1 1,-1 0 0,1 1 0,-1-1 0,1 1 0,-1 0 0,1 1 0,0-1 0,0 1 0,0 0-1,1 0 1,-1 1 0,1-1 0,-1 1 0,1 0 0,-6 7 0,7-7 12,-1 1 0,1-1 0,0 1 0,0-1 0,0 1 0,0 0 0,1 0 0,0 0 0,0 0 0,0 1 0,1-1 0,0 0 0,0 1 0,0-1 0,0 1 0,1 7 1,1-12-6,-1 0 1,1 0 0,0 0 0,-1 0 0,1 0 0,0-1 0,0 1 0,-1 0 0,1-1 0,0 1-1,0 0 1,0-1 0,0 1 0,0-1 0,0 1 0,0-1 0,0 0 0,0 1 0,0-1 0,0 0-1,0 0 1,0 0 0,0 1 0,1-1 0,-1 0 0,1-1 0,4 2 21,44 6-149,1-3 0,66-1-1,-100-3-179,54 0-2606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0.4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 7732,'0'0'3140,"8"-3"-3098,-7 3-41,8-3 10,0 0 0,1 0-1,16-2 1,-23 5-15,0 0 0,0-1 0,0 1 0,-1 0 0,1 1 0,0-1 0,0 0 0,0 1 0,0-1 0,-1 1 0,1 0 0,0 0 0,-1 0 0,1 1 0,-1-1 0,1 0 0,-1 1 0,1 0 0,-1 0 0,4 3 0,-1 3-18,0-1 0,0 1 0,0 0 0,-1 1 0,-1-1-1,1 1 1,-1-1 0,-1 1 0,0 0 0,2 11 0,-1 11-99,-1 51 1,-2-66 47,0-15 66,1 0 1,-1 0 0,0 0 0,0 0-1,0 0 1,-1 0 0,1 1-1,0-1 1,0 0 0,-1 0-1,1 0 1,0 0 0,-1 0-1,1 0 1,-1 0 0,1 0 0,-1 0-1,0 0 1,-1 1 0,1-1 22,-1 0 1,1-1 0,-1 1-1,0-1 1,1 0-1,-1 1 1,0-1 0,1 0-1,-1 0 1,-3 0 0,4 0 8,0 0-12,1-1-1,0 1 0,-1 0 0,1 0 0,0-1 0,-1 1 0,1 0 0,0 0 0,0-1 1,-1 1-1,1 0 0,0-1 0,0 1 0,0 0 0,-1-1 0,1 1 0,0-1 1,0 1-1,0 0 0,0-1 0,0 1 0,0 0 0,0-1 0,0 1 0,0-1 0,0 1 1,0 0-1,0-1 0,0 1 0,0-1 0,0 1 0,0 0 0,0-1 0,1 0 1,-1-4 107,0-14 130,-1 0-138,2 1 1,0-1-1,4-24 1,-3 37-131,0-1-1,0 0 1,1 0 0,0 1-1,0-1 1,0 1-1,1 0 1,0 0 0,0 1-1,0-1 1,1 1 0,8-9-1,-7 9-293,0 1 0,0-1 0,1 1 0,-1 0 0,1 1-1,0 0 1,0 0 0,10-3 0,16-4-3562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0.9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8644,'0'0'1502,"4"0"-1561,-1 0 61,1 0 0,0 1 0,0 0 0,-1 0 0,1 0 0,-1 0 0,1 0 0,-1 1 0,1-1 0,-1 1 0,0 0 0,1 0 0,-1 0 0,5 6 0,7 5 11,22 24 0,-29-28-20,0 0 0,-1 1 0,0 0 0,-1 0 0,0 0 0,-1 1 0,0 0 0,4 15 0,-4-9-130,-1 1 1,-1 0 0,-1 0 0,0 34 0,-3-52 176,1 0 1,-1-1-1,0 1 0,0-1 0,0 1 1,1-1-1,-1 1 0,0-1 0,1 1 1,-1-1-1,0 0 0,1 1 1,-1-1-1,1 0 0,-1 0 0,1 1 1,0-1-1,-1 0 0,1 0 0,-1 0 1,-1-17 287,0 1 1,1 0 0,2-22-1,-1 10-223,0 22-106,0 0-1,1 0 1,0-1 0,0 1-1,0 0 1,1 0-1,0 0 1,0 0 0,1 0-1,3-6 1,-3 8-64,1 0 1,-1 1-1,1-1 1,0 1-1,0 0 1,0 0-1,1 0 1,-1 1-1,1-1 1,0 1-1,0 0 1,11-4-1,-9 4-526,1 0 0,0 1-1,0 0 1,0 0 0,0 1 0,0 0-1,16 0 1,13 1-4897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1.3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17 8660,'0'0'1683,"-3"28"-1709,-11 88 15,13-106 13,0 0-1,0 0 1,1 0 0,0 0-1,1 0 1,0 0 0,5 17-1,-5-24-16,0-1 0,0 0 0,0 1-1,0-1 1,1 0 0,0 0-1,-1 0 1,1 0 0,0 0-1,0 0 1,0-1 0,0 1 0,0-1-1,0 1 1,0-1 0,1 0-1,-1 1 1,0-1 0,1 0 0,-1-1-1,1 1 1,-1 0 0,1-1-1,-1 1 1,6-1 0,1 1-192,1 0 0,-1-1 0,1 0 0,15-2 0,-22 2 190,-1-1 1,0 1-1,0-1 0,1 1 0,-1-1 1,0 0-1,0 0 0,0 0 0,0 0 1,0-1-1,0 1 0,-1 0 0,1-1 0,0 1 1,-1-1-1,1 0 0,-1 0 0,1 1 1,-1-1-1,0 0 0,0 0 0,0 0 0,0 0 1,1-4-1,1-8 188,-1-1 1,0 0-1,-1 0 1,-1 0-1,0 0 1,-3-15-1,2 24-64,0 0-1,0 0 1,-1 0 0,0 1-1,0-1 1,0 0-1,0 1 1,-1 0-1,0 0 1,0 0-1,-1 0 1,-5-7-1,-2 1-33,0 0 0,-1 0-1,-20-13 1,22 19-138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7.6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 1 7059,'0'0'584,"-3"6"-637,3 3 55,0 0 1,1 0-1,0 0 0,0 0 0,1 0 1,2 8-1,4 20 36,-7-30-36,1 7 11,0-1 0,1 1 0,8 19-1,-10-30-6,0 0-1,0 0 0,1 0 0,-1 0 0,1 0 1,0-1-1,0 1 0,0 0 0,0-1 0,0 0 0,1 0 1,-1 1-1,1-1 0,-1-1 0,1 1 0,0 0 1,-1-1-1,1 1 0,0-1 0,6 2 0,45 2 351,-42-5-291,0 1 0,0 0 1,16 4-1,-24-4-62,-1 1-1,1-1 0,0 1 0,-1-1 1,1 1-1,-1 0 0,0 0 0,0 0 1,0 1-1,0-1 0,0 1 0,0 0 1,0 0-1,3 4 0,-3 0-18,1 0-1,-1 0 0,0 0 1,0 1-1,-1-1 0,0 0 1,-1 1-1,1 0 1,-1-1-1,-1 1 0,0 0 1,0 11-1,0-16 16,-1-1 0,1 0-1,0 0 1,-1 0 0,1 0-1,-1 0 1,1 0 0,-1 0 0,0 0-1,0-1 1,0 1 0,0 0-1,0 0 1,0-1 0,-1 1 0,1 0-1,-3 2 1,0-1 14,0 0 0,0 0 0,-1-1-1,1 1 1,0-1 0,-1 0 0,-6 2 0,-4 0-163,0-1 0,0 0 0,0-1 0,-18 1 0,-9-3-2053,4 0-1612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1.7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16 171 8756,'0'0'3615,"-4"-5"-3447,1 2-188,-6-10-79,12 9 60,8 2 29,-5 1-33,0 1 1,-1 0-1,1 0 0,-1 1 1,1 0-1,-1-1 0,1 2 1,-1-1-1,0 1 0,1 0 0,-1 0 1,0 0-1,0 1 0,0-1 1,-1 1-1,1 1 0,-1-1 1,1 1-1,-1-1 0,0 1 1,-1 0-1,1 1 0,-1-1 1,4 6-1,-3-3-375,0 1 1,0 0-1,-1 0 0,0 0 1,0 0-1,-1 0 0,0 0 1,-1 1-1,1-1 1,-2 1-1,1-1 0,-2 10 1,2-16 257,-1 0 0,0 0 1,-1 0-1,1 1 1,0-1-1,-1 0 0,1 0 1,-1 0-1,1 0 0,-1 0 1,0 0-1,0 0 1,0 0-1,0 0 0,0-1 1,-1 1-1,1 0 0,-3 2 1,1-2 85,0 0-1,-1 0 1,1 0 0,-1 0 0,1-1-1,-1 1 1,0-1 0,1 0 0,-7 1 0,-5 0 1018,0-1 0,-24 0 1,29-1 333,9 0-1186,0 0 1,0 0-1,1 0 1,-1 0-1,0 0 0,1 0 1,-1-1-1,0 1 1,1 0-1,-1 0 0,0-1 1,1 1-1,-1-1 1,0 1-1,1 0 0,-1-1 1,1 1-1,-1-1 1,1 1-1,-1-1 1,1 1-1,-1-1 0,1 0 1,0 1-1,-1-1 1,1 1-1,0-1 0,0 0 1,-1 1-1,1-1 1,0 0-1,0 0 1,-2-29 833,3 18-610,-2 3-293,1-1 0,1 1 0,-1 0 0,2 0 0,-1-1 0,1 1-1,1 0 1,-1 0 0,2 1 0,-1-1 0,1 1 0,0-1-1,1 1 1,0 1 0,9-12 0,20-19-950,44-38 0,-12 16-2277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26.8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5 7860,'0'0'4567,"-3"-4"-3936,3 4-611,0 0 0,0 0 1,0 0-1,0 0 0,0 0 0,0 0 0,0 1 0,0-1 1,0 0-1,0 0 0,0 0 0,0 0 0,0 0 0,0 0 0,0 0 1,0 0-1,0 0 0,0 0 0,0 0 0,0 0 0,0 0 1,-1 1-1,1-1 0,0 0 0,0 0 0,0 0 0,0 0 0,0 0 1,0 0-1,0 0 0,0 0 0,0 0 0,0 0 0,0 0 0,0 0 1,0 0-1,-1 0 0,1 0 0,0 0 0,0 0 0,0 0 1,0 0-1,0 0 0,0 0 0,0 0 0,0 0 0,0 0 0,0 0 1,0 0-1,0 0 0,-1 0 0,1 0 0,0 0 0,0-1 1,0 1-1,0 0 0,0 0 0,0 0 0,0 0 0,0 0 0,0 0 1,0 0-1,0 0 0,0 569-175,0-565-20,-1 14 269,1-17-195,0-1 0,0 0 0,0 1-1,0-1 1,0 1 0,0-1 0,0 0 0,0 1 0,0-1-1,0 1 1,0-1 0,0 0 0,-1 1 0,1-1 0,0 0-1,0 1 1,-1-1 0,1 0 0,0 1 0,0-1-1,-1 0 1,1 1 0,0-1 0,-1 0 0,1 0 0,0 0-1,-1 1 1,1-1 0,0 0 0,-1 0 0,0 0-5,1 0 0,0 0 0,-1 0 0,1 0 0,0 0 0,0 0 0,-1 0 0,1 0 0,0 0 0,-10-33-7953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27.2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81 9172,'0'0'3298,"221"-80"-3314,-171 80 16,-3 0-240,-17 0-1329,-10 0-1985</inkml:trace>
  <inkml:trace contextRef="#ctx0" brushRef="#br0" timeOffset="1">0 469 9700,'0'0'3250,"204"-61"-3250,-147 55-48,-7-1 32,-10 7-368,-13 0-1553,-17 0-1233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27.5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47 4018,'0'0'7827,"187"3"-7731,-113-3-96,-1-20-432,-6-10-2753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27.9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241 1 6915,'0'0'4429,"0"24"-4621,1 19 145,0 45 238,-16 141 1,2-167-13,-37 109 0,-38 57-97,56-151-26,16-39-40,9-25-14,2 0-1,-1 1 0,-4 19 1,10-30-547,1-11-1125,5-28-886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28.2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3 5330,'0'0'4573,"0"-2"-4297,-1 8-362,-18 147 72,-47 187 1,64-332 18,-1-1 22,1 1-1,1-1 1,-1 1-1,1-1 0,0 1 1,1 0-1,0-1 0,2 13 1,-2-19-15,0-1 0,0 0 0,0 1 1,0-1-1,0 0 0,1 1 0,-1-1 1,0 0-1,0 1 0,1-1 0,-1 0 1,0 0-1,0 1 0,1-1 1,-1 0-1,0 0 0,1 0 0,-1 1 1,0-1-1,1 0 0,-1 0 0,0 0 1,1 0-1,-1 0 0,0 0 0,1 0 1,16 3 278,-1-1 0,1 0 0,0-1 0,29-3 1,2 0 95,-18 2-263,55 1-306,147-18 0,-153 3-2537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28.8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201 15 3458,'0'0'4810,"0"-4"-4141,-4-6 1551,-11 27-1686,-18 28-537,2 2 0,3 1 1,1 1-1,-26 69 0,52-115-41,-1 0-223,1 1 1,-1 0-1,1 0 1,0-1-1,0 1 1,0 6-1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29.2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 8 6307,'0'0'3711,"-4"-5"-3472,4 5-234,0 0-1,0 0 0,0 0 1,0 0-1,0 0 0,0 0 0,0 0 1,0 0-1,0 0 0,0 0 1,-1 0-1,1 0 0,0 0 0,0 0 1,0 0-1,0 0 0,0 0 1,0 0-1,0 0 0,0 0 0,0 0 1,0 0-1,0 0 0,-1 0 1,1 0-1,0 0 0,0 0 0,0 0 1,0 0-1,0 0 0,0 0 1,0 0-1,0 0 0,0 0 0,0 0 1,0 0-1,-1 0 0,1 0 1,0 0-1,0 0 0,0 0 0,0 0 1,0 0-1,0-1 0,0 1 1,0 0-1,0 0 0,0 0 0,0 0 1,0 0-1,0 0 0,0 0 1,0 0-1,0 0 0,0 0 0,0 0 1,0-1-1,0 1 0,0 0 1,0 0-1,0 0 0,0 0 0,-6 167-6,3-139 32,-2 0 0,0-1 0,-19 53 0,20-66 7,4-13 139,1-1-66,47-3-145,-1-1 0,0-3 1,0-2-1,62-19 0,-20-1-2259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2.1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6051,'0'0'2155,"5"6"-2003,7 7 61,0 1 0,-1 0-1,-1 1 1,10 19-1,34 74 746,-5-9-612,-16-41-441,56 76 0,-81-126-1732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2.4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1 392 9620,'0'0'3141,"13"16"-3061,1 1-70,0 1 10,0-1 0,2-1 0,33 29 0,63 35 90,-112-80-101,1 0 0,-1 1 1,0-1-1,1 0 0,-1 0 1,1 0-1,-1 0 0,0 0 1,1 0-1,-1 0 0,0 0 1,1 1-1,-1-1 0,1 0 1,-1-1-1,0 1 0,1 0 1,-1 0-1,1 0 0,-1 0 1,0 0-1,1 0 0,-1 0 1,0-1-1,1 1 0,-1 0 1,0 0-1,1 0 0,-1-1 1,0 1-1,1 0 0,-1 0 1,0-1-1,0 1 0,1-1 1,6-10 58,0 0 1,-1 0-1,0 0 1,-1-1 0,0 0-1,5-22 1,1 1 38,3-8-11,56-143 191,-56 154-470,1 1-1,1 0 1,38-51 0,-45 70-590,0 0-1,15-13 0,14-3-3556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0.22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44 7283,'0'0'2241,"53"-44"-5810,-2 44 591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8.05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66 5507,'0'0'1840,"223"-20"-4561</inkml:trace>
  <inkml:trace contextRef="#ctx0" brushRef="#br0" timeOffset="1">729 19 4210,'0'0'5421,"3"-3"-5119,9-10-182,-12 12-121,0 1 1,0 0 0,0 0-1,0 0 1,0 0 0,0 0-1,0 0 1,1-1 0,-1 1-1,0 0 1,0 0 0,0 0-1,0 0 1,0 0 0,1 0-1,-1 0 1,0 0 0,0 0-1,0 0 1,0 0 0,1 0-1,-1-1 1,0 1 0,0 0 0,0 0-1,0 0 1,1 0 0,-1 1-1,0-1 1,0 0 0,0 0-1,0 0 1,1 0 0,-1 0-1,0 0 1,0 0 0,0 0-1,0 0 1,0 0 0,1 0-1,-1 0 1,0 1 0,0-1-1,0 0 1,0 0 0,0 0-1,0 0 1,0 0 0,1 0-1,-1 1 1,0-1 0,0 0-1,0 0 1,0 0 0,0 0-1,0 1 1,0-1 0,0 0 0,0 0-1,0 0 1,0 0 0,0 1-1,0-1 1,0 0 0,0 0-1,7 19-38,-2 0 0,1 0-1,3 32 1,-1-7 79,1 19-615,-2 1 0,-3 107 1,-4-151-282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3.1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118 153 5715,'0'0'6549,"9"-27"-6018,29-83-213,-31 95-407,-7 15 88,0 0 0,0 0 0,0 0 0,0 0 0,0 0 0,0 0 0,0 0 0,0 0 0,0 0 0,0 0 0,0 0 0,0 0 0,0 0 0,0 0 0,0 1 0,0-1 0,0 0 0,0 0 0,0 0 0,0 0 0,0 0 0,1 0 0,-1 0 0,0 0 0,0 0 0,0 0 0,0 0 0,0 0 1,0 0-1,0 0 0,0 0 0,0 0 0,0 0 0,0 0 0,0 0 0,0 0 0,0 0 0,1 0 0,-1 0 0,0 0 0,0 0 0,0 0 0,0 0 0,0 0 0,0 0 0,0 0 0,0 0 0,0 0 0,0 0 0,0 0 0,0 0 0,0 0 0,0 0 0,0 0 0,0 0 0,1 0 0,-1 0 0,0-1 1,0 1-1,0 0 0,0 0 0,0 0 0,0 0 0,0 0 0,0 0 0,0 0 0,0 20-114,0-16 64,-1 41 5,-1 0 0,-2-1 0,-2 0 0,-16 62 0,-93 261 201,93-311-217,20-48 46,2-24 56,1 0-1,0 0 0,1 0 0,7-24 0,-7 33-45,0 0 0,1 0 1,0 1-1,0-1 0,0 1 0,1 0 0,0 0 1,0 1-1,0-1 0,1 1 0,0-1 0,9-6 1,-11 10-6,0 1 0,-1-1 0,1 1 0,0 0 0,0 0 0,1 0 0,-1 0 0,0 0 0,0 1 0,0-1 1,6 1-1,36 3-120,-36-2 107,-1 0 13,-1 1-1,1 0 1,-1 0-1,1 1 1,-1 0 0,0 1-1,0-1 1,0 2-1,12 8 1,-9-6 10,0-1 0,0 0 0,21 9 1,-19-11-112,0 0 1,0-1 0,1-1-1,-1 0 1,1-1-1,0 0 1,23-2 0,-34 1 77,0-1 0,0 1 1,0-1-1,0 1 0,0-1 1,0 0-1,0 0 0,-1 0 1,1 0-1,0 0 1,-1 0-1,1-1 0,-1 1 1,1-1-1,-1 1 0,1-1 1,-1 1-1,0-1 0,0 0 1,0 1-1,0-1 1,0 0-1,0 0 0,-1 0 1,1 0-1,-1 0 0,1 0 1,-1 0-1,1-2 0,1-10 70,-1 0-1,0 0 0,-1-18 0,0 17-4,0 9 35,0-12-112,0 17 72,0 1 0,0-1 0,0 1 0,0-1 0,0 1 0,0 0 1,0-1-1,-1 1 0,1-1 0,0 1 0,0 0 0,0-1 0,-1 1 0,1-1 0,0 1 0,0 0 0,-1-1 1,1 1-1,0 0 0,-1 0 0,1-1 0,0 1 0,-1 0 0,1 0 0,-1-1 0,1 1 0,0 0 0,-1 0 1,1 0-1,-1 0 0,1 0 0,-1 0 0,0 0 0,1 13-301,-1-4 249,2 1 1,-1-1-1,1 1 0,3 10 1,-3-16 24,0-1 1,0 0-1,1 1 1,-1-1-1,1 0 1,0 0-1,0 0 1,0 0-1,0-1 1,0 1-1,1 0 1,-1-1-1,1 0 1,0 1 0,3 1-1,1 0 15,0 0 0,0 0 0,0-1 1,1 1-1,-1-2 0,1 1 0,0-1 0,0 0 0,0-1 0,0 0 0,0 0 0,0-1 0,9 0 1,-15 0-14,-1 0 1,1 0 0,-1-1 0,1 1 0,-1 0 0,1-1 0,-1 1-1,1-1 1,-1 1 0,0-1 0,1 0 0,-1 0 0,0 0 0,0 1 0,1-1-1,-1 0 1,0 0 0,0-1 0,0 1 0,0 0 0,0 0 0,-1 0-1,1-1 1,0 1 0,0 0 0,-1-1 0,1 1 0,-1-1 0,1 1 0,-1-1-1,0 1 1,0-1 0,1-2 0,0-6 11,-1 0 0,0 0 0,-2-20 0,1 25-11,0 1 7,0 0 0,0-1 0,-1 1 1,1 0-1,-1 0 0,0 0 0,0 0 0,0 0 0,-1 0 1,0 1-1,1-1 0,-1 1 0,0 0 0,-1 0 0,1 0 1,-1 0-1,1 0 0,-1 1 0,-7-4 0,3 1-17,0 1-1,0 1 1,0 0-1,-1 0 1,1 1-1,-1 0 1,0 0 0,0 1-1,-10-1 1,15 2 46,4 0-90,-1 0-1,1 0 1,-1 0 0,1 0 0,0 0 0,-1 0 0,1 0-1,-1 0 1,1 0 0,-1 0 0,1 0 0,0 0 0,-1 0-1,1 0 1,-1 0 0,1 0 0,0 0 0,-1 0-1,1 0 1,0 1 0,-1-1 0,1 0 0,-1 0 0,1 1-1,0-1 1,0 0 0,-1 0 0,1 1 0,0-1-1,-1 0 1,1 1 0,0-1 0,0 0 0,0 1 0,-1-1-1,1 1 1,0-1 0,0 0 0,0 1 0,0-1 0,0 1-1,0-1 1,0 0 0,0 1 0,0-1 0,0 1-1,0-1 1,0 1 0,0 12-3333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3.5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225 77 8436,'0'0'3153,"-11"-13"-2998,-3-2-180,-22-19-1,33 32 17,-1 0-1,1 0 0,-1 1 0,0-1 1,0 1-1,1 0 0,-1 0 0,0 0 1,0 0-1,0 1 0,0 0 0,0 0 1,0 0-1,0 0 0,0 0 0,0 1 1,0 0-1,0 0 0,0 0 0,0 0 1,1 0-1,-5 3 0,6-2 1,-1-1 0,0 1 0,1 1 0,-1-1-1,1 0 1,0 0 0,0 1 0,0 0 0,0-1-1,0 1 1,1 0 0,-1 0 0,1 0 0,0 0 0,0 0-1,0 0 1,0 0 0,0 0 0,1 0 0,-1 5-1,0-1-6,0 0 1,1 1-1,0-1 0,0 0 0,0 0 0,1 0 0,0 0 0,4 11 0,-2-12 5,0-1 0,0 1 0,1-1 0,-1 0 0,1 0 0,0 0 0,1-1-1,-1 1 1,6 3 0,49 35 3,-54-40 7,34 20-13,24 16 85,-59-36-73,1 1-1,-1-1 1,0 1 0,0 0 0,-1 0-1,1 1 1,-1-1 0,0 1 0,0-1-1,3 7 1,-5-8-2,0-1 1,-1 1-1,1-1 1,0 1-1,-1-1 0,0 1 1,1 0-1,-1-1 1,0 1-1,-1-1 0,1 1 1,0 0-1,-1-1 0,1 1 1,-1-1-1,0 1 1,0-1-1,0 0 0,0 1 1,0-1-1,0 0 1,-1 0-1,1 0 0,-1 1 1,0-2-1,0 1 0,1 0 1,-1 0-1,0 0 1,0-1-1,-1 1 0,1-1 1,-5 2-1,-6 4 27,0-1 0,-1 0 0,0-1 0,-22 4 0,35-8-23,-76 15 31,68-14-184,1-1 0,-1-1 0,0 0 0,0 0 0,0 0 0,-16-4 0,24 4 89,1 0 1,-1-1 0,0 1 0,0 0 0,1-1-1,-1 1 1,0 0 0,1-1 0,-1 1 0,1-1 0,-1 1-1,0-1 1,1 1 0,-1-1 0,1 1 0,-1-1 0,1 0-1,0 1 1,-1-1 0,1 0 0,-1 0 0,-1-23-2701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3.8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172 69 5314,'0'0'4493,"-16"-12"-4042,-50-32-376,63 42-79,1 1 0,-1-1 1,1 1-1,-1 0 1,0 0-1,1 0 0,-1 0 1,0 0-1,0 0 0,0 1 1,0-1-1,0 1 0,0 0 1,0 0-1,0 0 1,-5 1-1,1 0-6,5-1 7,1 1-1,0-1 1,0 0 0,0 0 0,-1 1 0,1-1 0,0 0 0,0 1 0,0-1 0,0 1 0,0 0 0,0-1-1,0 1 1,0 0 0,0 0 0,0 0 0,0-1 0,0 1 0,0 0 0,1 0 0,-1 0 0,0 0-1,1 0 1,-1 1 0,1-1 0,-1 0 0,1 0 0,-1 0 0,1 2 0,-1 3-21,0 1-1,0-1 1,1 1 0,1 9 0,-1-1-10,1-11 31,-1-1 0,0 1 1,1 0-1,0 0 1,0 0-1,0 0 1,1-1-1,-1 1 1,1 0-1,0-1 0,0 0 1,0 1-1,0-1 1,1 0-1,-1 0 1,6 5-1,4 2 9,1 1-1,26 15 1,-16-12 5,0 1 1,64 47 55,-79-55-62,-1-1-1,0 2 1,0-1-1,0 1 1,-1 0-1,0 0 1,-1 0-1,6 12 1,-9-14-7,0 0 0,0 0 1,0 0-1,-1 1 0,1 7 1,-2-11 1,0 0 0,1-1 0,-1 1 0,-1 0 0,1-1 0,0 1 1,-1 0-1,1-1 0,-1 1 0,0 0 0,0-1 0,0 1 0,0-1 0,0 0 1,-2 3-1,-1-1 4,-1 0 0,1-1 0,-1 1 0,0-1 0,0 0 0,0-1 0,0 1 0,-8 1 0,-49 14-139,42-14-656,-39 1 0,-22-4-4484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4.4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17 3201,'0'0'9829,"24"-3"-9797,23-4 64,9 4 16,5 0-112,-5 3-32,-9 0-336,-13 0-1969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4.8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0 114 7027,'0'0'6371,"271"-87"-6339,-168 80-64,-2 1-352,-24-8-4210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35.2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21 358 1072,'0'0'2703,"-17"-30"-347,16 30-2350,1 0-5,0 0 1,-1 0-1,1-1 0,0 1 1,0 0-1,0 0 0,0 0 1,0 0-1,-1 0 0,1 0 1,0 0-1,0 0 0,0 0 1,0 0-1,0 0 0,0-1 1,-1 1-1,1 0 0,0 0 1,0 0-1,0 0 0,0 0 1,1-5 2066,0-12-1231,2 10-787,0 0-1,0 0 0,1 1 0,0-1 0,0 1 1,7-7-1,9-14 20,61-124 19,-70 129-51,-5 1-14,-5 18-2,-1 1 0,1-1 0,-1 1 0,1-1 0,0 1 0,0 0 0,0-1 0,0 1 0,2-2 0,-3 4-19,0-1 1,1 1 0,-1 0 0,1-1 0,-1 1 0,0 0 0,1 0-1,-1 0 1,1-1 0,-1 1 0,1 0 0,-1 0 0,1 0 0,-1 0 0,1 0-1,-1 0 1,1 0 0,-1 0 0,1 0 0,-1 0 0,1 0 0,-1 0 0,1 0-1,-1 0 1,1 0 0,-1 1 0,1-1 0,-1 0 0,0 0 0,1 1 0,-1-1-1,1 0 1,-1 1 0,0-1 0,1 0 0,-1 1 0,0-1 0,1 0 0,-1 1-1,0-1 1,1 1 0,12 22-45,-10-19 57,11 20-21,22 26 0,-4-6 26,-6-16 71,-25-28-19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37.1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0 251 1345,'1'11'8832,"0"-10"-8535,3-2-277,0-1 0,0 0 0,0 0 0,-1 0-1,1 0 1,-1-1 0,0 0 0,0 0 0,0 1 0,4-6 0,31-40 6,-27 33-4,72-106 8,-55 79-28,-27 39-4,4-1 31,-4 4-53,10 3-417,-6 3 440,0 0 0,0 0 0,-1 0-1,1 1 1,-1-1 0,3 8 0,14 22 41,49 51 40,-68-83-73,-1-3-4,-1 0-1,1 0 0,-1 0 0,1 0 0,-1 0 1,1 0-1,0 0 0,-1 0 0,1-1 0,0 1 0,0 0 1,0 0-1,-1-1 0,1 1 0,0 0 0,0-1 1,0 1-1,0-1 0,2 1 0,-2-1-167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24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 61 288,'0'0'3514,"0"-4"-3191,0-19 1051,-7 13-419,6 9-889,-2-1 69,1 0 1,-1 0-1,1 0 1,0 0-1,0 0 1,0 0-1,0 0 1,-2-4 349,1 18-704,-1 135 218,4-113-6,0-34 9,0 1 0,0-1 0,0 1 0,0-1 0,1 1 0,-1-1 0,0 1 0,0-1 0,0 1 0,0-1 0,1 0 0,-1 1 0,0-1 0,1 1 0,-1-1 0,0 0 0,0 1 0,1-1 0,-1 0 0,1 1 0,-1-1 0,0 0 0,1 0 0,-1 1 0,1-1 0,-1 0 0,0 0 0,1 0 0,-1 0 0,1 0 0,-1 1 0,1-1 0,-1 0 0,1 0 0,0 0 0,0 0 26,1 0 1,-1 0-1,0-1 0,0 1 1,1 0-1,-1 0 0,0-1 0,0 1 1,0 0-1,0-1 0,0 1 1,1-1-1,-1 0 0,1 0 0,2-3 20,1-1-1,-1 0 1,-1 0-1,1 0 1,0 0-1,-1-1 1,3-8-1,18-47 30,-12 27-40,-2 4 88,-10 29 345,0 18-801,0 9 277,4 117 42,-2-115 27,2-1 0,1 0 1,10 35-1,-11-52-21,4 14 17,-1-1 0,0 2-1,-2-1 1,-1 1 0,2 32 0,-7-56-12,1 0 1,-1 0 0,1 0-1,-1 0 1,1 0 0,-1 0 0,1-1-1,-1 1 1,0 0 0,0 0 0,1 0-1,-1 0 1,0-1 0,0 1 0,0 0-1,0-1 1,0 1 0,0-1 0,0 1-1,0-1 1,0 1 0,0-1 0,0 0-1,0 0 1,0 1 0,0-1 0,-1 0-1,1 0 1,-1 0 0,-38 2 40,37-2-32,-51 0 104,54 0-112,-1-1 1,0 0 0,1 1 0,-1-1-1,0 0 1,1 1 0,-1-1 0,1 0 0,-1 1-1,1-1 1,0 0 0,-1 0 0,1 0-1,0 0 1,-1 1 0,1-1 0,0 0-1,0 0 1,0 0 0,0 0 0,0 0-1,0 0 1,0 0 0,0 1 0,0-1 0,0-2-1,2-27-647,-1 26 489,0 1 0,0-1 0,0 1 0,1 0 0,-1-1 0,1 1 1,-1 0-1,1 0 0,0 0 0,0 0 0,1 1 0,-1-1 0,1 0 0,-1 1 1,1 0-1,5-4 0,24-21-3052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25.1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 3714,'0'0'4903,"-6"18"-2045,3-11-2836,0 1 0,1 0 1,0 0-1,1 0 1,0 0-1,0 0 1,1 13-1,-1 3 1,-6 232-1586,7-246-1812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28.6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40 608,'0'0'4464,"0"-4"-3664,3-22 2671,-3 40-3719,2 0 248,-1 0 1,2 0-1,0 0 0,1-1 1,0 1-1,1-1 0,0 0 1,1 0-1,9 14 0,-11-20 9,0-2 0,0 1 0,1 0 0,0-1 0,0 0-1,0 0 1,1 0 0,-1-1 0,1 0 0,0 0 0,0 0 0,1-1-1,-1 0 1,1 0 0,0-1 0,0 1 0,0-2 0,0 1 0,0-1-1,9 1 1,-14-2-6,9 1 18,-1-1 1,1 0 0,15-2 0,-23 1-15,0 1 1,0-1-1,0 0 0,0 0 1,0 0-1,-1-1 1,1 1-1,0-1 1,-1 1-1,1-1 1,-1 0-1,0 0 1,1 0-1,-1 0 0,0 0 1,2-4-1,0 0 7,0-1 0,-1 1-1,0-1 1,0 0-1,0 1 1,-1-1-1,0-1 1,-1 1 0,2-11-1,-1-8 59,-3-35-1,0 21 5,-3 24 36,0 15-5,1 13-275,0 221 109,4-144 131,1-44-41,2 0-1,2 0 0,2-1 1,18 57-1,-23-89-34,4 12 0,0 1 1,-2 0-1,4 49 1,-19-74-125,4-2 127,1 0 1,0-1 0,0 1 0,0-1 0,1 0 0,-1 0 0,1 0 0,0-1 0,-1 0 0,1 0-1,1 0 1,-1 0 0,-5-9 0,-8-12 25,-16-32-1,28 47-18,-3-3 0,0-1 0,1-1 0,0 0-1,1 0 1,1 0 0,0 0 0,1-1 0,1 0 0,-2-23 0,5 37-24,0 0 0,0-1 0,0 1 1,1 0-1,-1 0 0,1-1 0,-1 1 1,1 0-1,0 0 0,0 0 0,0 0 1,0 0-1,0 0 0,0 0 0,1 0 1,-1 0-1,1 1 0,-1-1 0,1 0 1,0 1-1,-1-1 0,3 0 0,3-2-310,0 0 0,0 1 0,0 0 0,1 1 0,8-2 0,-14 3 173,54-13-4261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8.4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31 4706,'0'0'2113,"208"-31"-2113,-155 31-112,-3 0-64,-6 0-1153,-8 0-2785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29.2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120 66 1745,'0'0'6766,"-7"-4"-6075,-17-15-91,23 18-572,0 0 0,0-1 0,1 1-1,-1 0 1,0 0 0,1-1 0,-1 1 0,1 0 0,-1-1 0,1 1 0,0 0 0,0-1 0,0 1 0,-1-1 0,1 1-1,0-1 1,1 1 0,-1 0 0,0-1 0,0 1 0,1-1 0,-1 1 0,0 0 0,1-1 0,0 1 0,-1 0 0,2-3 0,0 4-34,0-1 0,0 1 1,0-1-1,0 1 1,0 0-1,0 0 1,0 0-1,0 0 1,0 0-1,0 0 1,0 1-1,0-1 1,0 1-1,0-1 1,0 1-1,0 0 1,0-1-1,0 1 1,-1 0-1,1 0 1,0 1-1,-1-1 1,1 0-1,-1 0 1,1 1-1,-1-1 0,1 1 1,-1-1-1,0 1 1,0 0-1,0 0 1,0-1-1,0 1 1,0 0-1,0 0 1,-1 0-1,1 0 1,0 2-1,1 9-7,1 0 0,-2 0 0,0 1 0,-1 21 0,0-23 21,0 3-6,1-5 6,0 0-1,-2 0 0,1 0 1,-1 0-1,0 0 1,-1 0-1,-1 0 0,1 0 1,-1 0-1,-1-1 1,-5 11-1,2-7 13,-2 1 1,0-1-1,0-1 1,-1 1-1,-1-2 0,0 1 1,0-1-1,-1-1 0,-1 0 1,-17 10-1,78-25 2285,19-14-2147,-23 6-139,55-9-1,52 5-528,-77 10-1045,4-3-1310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44.8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70 31 784,'0'0'1444,"0"-3"-1188,0-24 2633,0 27-2913,-2 0 5,-66 0 1674,75 0-1471,202 0 728,-114 0-4860,-85 0 839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45.7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3426,'0'0'2507,"1"1"-2304,1 6-140,0-1-1,0 1 1,-1 0-1,1 0 1,-2 0-1,1 8 1,2 9 203,-1-10-107,2 16 202,16 58 1,-18-81-346,1 1 0,0 0 0,0-1 0,1 0 0,0 0 1,0 0-1,0 0 0,1-1 0,0 0 0,1 0 0,-1 0 0,11 7 1,-12-10-9,1 0 0,0-1 0,0 0 0,0 0 0,1 0 1,-1-1-1,0 0 0,1 0 0,8 1 0,-11-2 7,-1 0-1,1 0 1,0 1-1,0-2 1,-1 1-1,1 0 1,0-1 0,-1 1-1,1-1 1,0 0-1,-1 1 1,1-1-1,-1-1 1,1 1-1,-1 0 1,1-1-1,-1 1 1,0-1-1,0 1 1,3-4-1,-1-1 12,-1-1-1,0 0 1,0 1-1,0-1 0,-1 0 1,0 0-1,-1-1 0,1 1 1,-1-11-1,0-75 93,-2 53 119,26 214 253,-13-108-401,40 206-16,-14-78-37,-34-167-63,-1 1 1,0 37-1,-3-64 26,0 0 1,0 0-1,0 0 1,0 0-1,0 0 1,-1 0-1,1 0 0,0 0 1,-1 0-1,1 0 1,0 0-1,-1 0 0,1-1 1,-1 1-1,1 0 1,-1 0-1,0 0 1,1-1-1,-1 1 0,0 0 1,0-1-1,1 1 1,-1 0-1,0-1 0,0 1 1,0-1-1,0 0 1,0 1-1,0-1 1,0 0-1,0 1 0,-1-1 1,-4 1 13,0 0 1,0-1 0,0 0-1,-9-1 1,0 1-2,9 0 6,0-1 0,-1 1 0,1-1-1,0 0 1,0 0 0,0-1-1,0 0 1,0 0 0,0 0 0,1-1-1,-1 0 1,1 0 0,-9-7 0,6 4 6,1-1 0,0 0 0,1-1 0,-1 0 0,1 0 0,1 0 0,-9-17 0,8 11-17,1 1 0,1-2 0,0 1 0,0 0 1,2-1-1,0 0 0,0 0 0,1 1 0,2-20 1,-1 29-23,0 0 0,0 1 0,0-1 0,1 0 0,-1 1 0,1-1 0,0 0 0,1 1 0,-1-1 0,1 1 1,0-1-1,0 1 0,0 0 0,1 0 0,0 0 0,-1 0 0,1 0 0,0 1 0,1-1 0,-1 1 0,6-4 0,49-37-1348,11-2-1660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8.2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7860,'0'0'2014,"10"21"-1990,11 24 26,-3 1-1,16 59 1,-19-31 48,-2 1-1,-5 0 0,0 106 1,-8-178-848,0-11-1675,0-28-1139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8.6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35 3810,'0'0'5944,"-4"-5"-6010,8 11-23,121 153 261,-105-136-130,1-1 1,1-2-1,1 0 1,51 33-1,-68-49-32,0-1 0,0 1-1,0-2 1,0 1 0,1-1-1,-1 0 1,1 0 0,-1 0 0,1-1-1,11 1 1,-17-3-2,0 1 1,0 0-1,-1 0 0,1 0 0,0-1 1,-1 1-1,1 0 0,0-1 1,-1 1-1,1-1 0,0 1 1,-1-1-1,1 1 0,-1-1 0,1 1 1,-1-1-1,1 1 0,-1-1 1,0 0-1,1 1 0,-1-1 0,0 0 1,1 1-1,-1-1 0,0 0 1,0 1-1,1-1 0,-1 0 1,0 0-1,0 1 0,0-1 0,0-1 1,0-31 48,0 23-49,0-7 32,1-33 143,-2 0 0,-3 1-1,-15-82 1,18 144 241,3 32-574,2-1-1,13 65 1,31 92 277,-32-140-134,-1-1 17,-6-18 11,1-1 1,3 0 0,21 45-1,-34-84-66,1 0 0,0 0 0,0 0 0,0 0 0,0-1 0,0 1 0,1 0 0,-1-1 0,1 1 0,-1 0 0,1-1 0,-1 0 0,1 1 0,0-1 0,0 0 0,-1 0 0,1 0 0,0 0 0,0 0 0,0 0 0,4 0 0,14 0-2702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9.2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1 158 7876,'0'0'1101,"10"20"-802,0 0-159,27 39 0,-34-56-115,0 0 0,0 0 0,0 0 0,0-1-1,1 1 1,-1-1 0,1 0 0,-1 0-1,1 0 1,0 0 0,0-1 0,0 0 0,0 1-1,0-2 1,0 1 0,0 0 0,0-1 0,1 0-1,7 0 1,0 1 26,7 0 1,0 0 0,0-1 0,0-1 0,0-1 0,-1-1 0,28-6 0,-41 7-53,-1 1-1,1-1 1,0 0 0,-1 0-1,1 0 1,-1-1 0,0 0-1,1 1 1,-1-1-1,-1-1 1,1 1 0,0-1-1,-1 1 1,0-1 0,0 0-1,0 0 1,0-1 0,-1 1-1,1 0 1,-1-1-1,0 0 1,-1 1 0,1-1-1,-1 0 1,0 0 0,0 0-1,0 0 1,-1 0-1,0-7 1,1 5-27,-1 0 0,-1-1 0,1 1 0,-1 0-1,-1 0 1,1 0 0,-5-10 0,5 14 32,-1-1 1,0 1-1,-1 0 1,1 0-1,0 0 0,-1 0 1,0 0-1,1 0 1,-1 1-1,0-1 0,-1 1 1,1 0-1,0 0 1,0 0-1,-8-2 0,7 2 22,0 1 0,0-1-1,0 1 1,-1 0 0,1 0-1,0 1 1,-1-1 0,1 1-1,-1 0 1,1 0 0,0 0-1,-8 2 1,12-2-26,-1 1-1,1-1 1,0 0 0,-1 1 0,1-1-1,-1 0 1,1 1 0,0-1 0,-1 1-1,1-1 1,0 0 0,-1 1 0,1-1-1,0 1 1,0-1 0,-1 1 0,1-1-1,0 1 1,0-1 0,0 1 0,0 0 0,-3 11-10,1-1 1,1 0-1,0 1 1,0 0-1,1-1 1,2 13-1,-1-17 13,0 0 0,0 0-1,1 0 1,0 0 0,0 0-1,1-1 1,0 1-1,0-1 1,0 0 0,1 0-1,7 10 1,-1-6 10,0-2-1,0 1 1,1-1 0,0-1 0,0 0 0,1 0 0,0-1-1,0-1 1,1 0 0,-1-1 0,1 0 0,0-1 0,22 3-1,4-2 37,0-1-1,0-2 1,59-6-1,-79 2-90,-1 0-1,1-1 1,-1-1-1,0 0 1,0-2 0,-1 0-1,0-1 1,0-1-1,-1 0 1,0-1-1,25-21 1,-34 25-59,-1 0 1,0-1-1,0 1 1,0-1-1,-1 0 1,0-1 0,0 1-1,-1-1 1,0 0-1,3-9 1,-6 13 83,1 1 0,-1 0 0,0-1 0,-1 1 1,1 0-1,0-1 0,-1 1 0,0-1 0,0 1 1,0-1-1,0 1 0,-1-1 0,1 1 0,-1-1 0,0 1 1,0 0-1,0 0 0,0-1 0,-1 1 0,0 0 1,1 0-1,-1 0 0,0 0 0,0 0 0,0 1 0,-1-1 1,1 1-1,-5-4 0,-1 0 28,-1 1 1,0 1-1,0-1 0,0 1 0,0 1 0,-1 0 1,1 0-1,-1 1 0,0 0 0,-12 0 1,-15-1 298,-50 4 1,83 0-274,0-1-13,0 0-1,0 1 1,0-1 0,0 1 0,1 0 0,-1 1 0,0-1-1,1 1 1,-1-1 0,1 1 0,-1 0 0,1 0 0,0 1 0,0-1-1,0 1 1,0-1 0,0 1 0,0 0 0,1 0 0,0 0-1,-1 0 1,1 1 0,0-1 0,1 1 0,-1-1 0,1 1-1,-3 7 1,1 0 10,1 0-1,0 0 1,1 0-1,0 0 0,0 0 1,1 0-1,1 1 1,3 18-1,-3-26-29,-1-1 1,1 0-1,1 1 0,-1-1 0,0 0 1,1 0-1,0 0 0,-1 0 0,1 0 1,0 0-1,1-1 0,-1 1 0,0-1 1,1 1-1,-1-1 0,1 0 0,0 0 0,0 0 1,0 0-1,0-1 0,0 1 0,0-1 1,0 0-1,0 0 0,6 1 0,6 2 31,1-2-1,-1 0 1,1-1 0,20-1-1,-23 0 11,-7 0-38,0 1 0,0-1-1,0-1 1,0 1-1,0-1 1,0 0 0,0 0-1,0-1 1,-1 0-1,1 0 1,-1 0 0,1 0-1,-1-1 1,0 0-1,0 0 1,0-1 0,0 1-1,5-6 1,-1 0-76,0 0 0,-1-1 0,0 0 1,0 0-1,-1 0 0,-1-1 0,0 0 1,8-21-1,-11 15 784,-3 38-595,1-11-114,1 0-1,0 0 1,0 0 0,1 0-1,0 0 1,6 10 0,-7-16-97,0 0-1,1 0 1,-1 0 0,1 0 0,0 0 0,0 0-1,0-1 1,1 0 0,-1 0 0,1 0 0,0 0-1,0 0 1,0 0 0,0-1 0,8 3 0,35 5-2623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39.6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9652,'0'0'2439,"4"5"-2565,19 27 110,-1 1 0,-2 1 0,-2 0 0,0 2 0,-3 0 0,17 57 0,-31-91-51,0-8 36,-1-19 44,-4-35 22,2 37-21,0 3-9,1 0-1,0 1 1,1-1 0,5-33-1,-4 50-7,0 0 0,0 1-1,0-1 1,1 1 0,-1-1 0,1 1-1,-1 0 1,1-1 0,0 1 0,0 0-1,0 0 1,0 0 0,0 0 0,0 1-1,0-1 1,1 0 0,-1 1-1,1 0 1,-1-1 0,1 1 0,-1 0-1,1 1 1,0-1 0,3 0 0,6-2-6,0 2 1,0 0 0,-1 0 0,19 2-1,-24 0 9,1 0-1,-1 1 1,0 0-1,1 0 0,-1 0 1,0 1-1,0 0 1,0 0-1,-1 1 0,1 0 1,-1 0-1,0 0 0,0 0 1,0 1-1,0 0 1,-1 0-1,0 0 0,4 7 1,0-1 2,-1 0 0,-1 0 0,0 0 1,-1 1-1,0 0 0,0 0 0,-1 1 0,4 22 0,-6-7-258,0 28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40.2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133 203 2417,'0'0'6475,"7"-5"-5669,0 1-587,-4 3-150,0-1 0,-1 1 0,1-1 0,0 0 0,-1 0 0,0 0 0,1 0 0,-1 0 0,0 0 0,0 0 0,0-1 0,0 1 0,0-1 0,-1 0 0,3-5 0,-1-3 45,-1 1 0,0-1 0,-1 0 1,0 0-1,0 1 0,-1-1 0,-1 0 0,-2-11 0,3 19-113,-1 1-1,0-1 1,-1 1 0,1-1-1,0 1 1,-1 0 0,1 0-1,-1 0 1,0 0-1,0 0 1,0 0 0,0 0-1,0 0 1,0 1 0,0-1-1,-1 1 1,1-1-1,0 1 1,-1 0 0,1 0-1,-1 0 1,0 1 0,1-1-1,-1 0 1,-5 1-1,-1-2-29,0 1-1,0 1 0,0-1 0,0 2 1,0-1-1,-15 4 0,22-4 24,-1 1 0,1 0 0,0 0 0,-1 0-1,1 0 1,0 0 0,0 0 0,0 1 0,-1-1 0,1 1 0,1-1-1,-1 1 1,0 0 0,0 0 0,-2 4 0,1-2-4,1 1 0,0-1 0,0 1-1,0 0 1,0 0 0,1 0 0,-2 7 0,1 1-3,1 0 0,1 0-1,0 0 1,0 0 0,4 20-1,-2-25 13,1 0-1,-1 1 1,2-1-1,-1 0 1,1 0-1,0-1 1,0 1-1,1-1 1,7 8-1,8 9-2,29 25 0,-14-14 3,-6-7 2,32 36 5,-54-56-5,-1 0 0,0 0 0,0 1 0,-1 0 0,0 0 0,4 11 0,-8-16-7,1 0 1,-1 1-1,0-1 1,0 1-1,0-1 1,-1 1 0,0-1-1,1 1 1,-2 6-1,0-9 9,1 1-1,-1-1 1,0 0 0,0 1-1,0-1 1,0 0-1,0 0 1,0 1 0,-1-1-1,1 0 1,-1 0-1,1 0 1,-1-1-1,0 1 1,0 0 0,0-1-1,0 1 1,-3 1-1,-7 4 16,-1 0-1,1-1 1,-1 0-1,0-1 1,-1-1-1,1 0 1,-1-1-1,0 0 0,0-1 1,-16 1-1,29-3-47,0 0-1,0 0 0,0 0 0,0 0 0,0 0 0,0 0 0,0 0 1,0 0-1,0-1 0,1 1 0,-1 0 0,0-1 0,0 1 1,0 0-1,0-1 0,0 1 0,0-1 0,0 1 0,1-1 0,-1 0 1,0 1-1,0-2 0,0 0-223,0 0 0,1-1-1,-1 1 1,0 0 0,1 0 0,0-1 0,0 1-1,0-4 1,0 4 55,-1-48-5753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40.8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211 265 5763,'0'0'2726,"8"-22"-2310,23-72-117,-30 89-277,0 1 1,0-1-1,0 0 0,-1 1 0,0-1 0,0 0 0,0 1 0,0-1 1,-1 0-1,1 1 0,-1-1 0,-1 1 0,1-1 0,0 1 0,-1-1 1,0 1-1,0 0 0,-1 0 0,1 0 0,-1 0 0,1 0 1,-1 1-1,-7-7 0,5 6-12,0 0 0,-1 0 1,1 0-1,-1 1 0,0 0 0,0 0 1,0 1-1,0 0 0,0 0 1,0 0-1,-1 1 0,1 0 0,-1 0 1,-7 0-1,8 1-19,0 0 0,0 0 0,0 0-1,0 1 1,0 0 0,0 0 0,-7 3 0,11-2 6,-1-1-1,0 1 1,1 0-1,-1 0 1,1 0-1,-1 0 1,1 0-1,0 1 1,0-1 0,0 1-1,0-1 1,0 1-1,1 0 1,-1-1-1,0 4 1,-4 9-5,0 0 0,1 0 0,1 1 0,1-1 0,0 1 1,-1 28-1,5 95-4,-1-138 12,0 8-2,1-1 1,0 1-1,1-1 0,0 1 1,0-1-1,1 0 0,0 0 0,0 0 1,1 0-1,0 0 0,8 10 1,-9-14 5,1 1 0,-1-1 1,1 0-1,1 0 1,-1-1-1,0 1 1,1-1-1,0 0 1,0 0-1,0 0 1,0-1-1,0 0 0,0 0 1,1 0-1,-1-1 1,1 1-1,-1-1 1,10 0-1,-13-1-2,7 1 45,0-1-1,0 0 1,13-2-1,-19 2-31,0-1 0,0 0-1,0 0 1,0 0-1,0-1 1,0 1-1,0 0 1,0-1 0,-1 0-1,1 0 1,-1 0-1,1 0 1,2-3-1,2-3 29,0 0 0,-1 0-1,0-1 1,0 0 0,-1 0-1,0 0 1,-1-1 0,7-18-1,-12 61-378,2-7 280,-3 70 79,0-24 23,8 75 0,-5-141-47,0 0 0,0 1-1,1-1 1,5 12 0,-6-17 6,-1 1 0,1-1 0,0 0 0,0 1 1,0-1-1,0 0 0,0 0 0,0 1 0,0-1 0,0 0 0,3 1 0,-3-1 8,-1-1-1,1 0 0,0 0 1,0 1-1,-1-1 0,1 0 1,0 0-1,0 0 0,0 0 1,-1 0-1,1 0 0,0 0 1,0 0-1,-1 0 0,1-1 1,0 1-1,0 0 0,-1 0 1,1-1-1,0 1 0,0 0 1,-1-1-1,1 1 0,0-1 1,0 0-1,2-3 92,1 1-1,-1-1 1,0 0-1,-1-1 1,1 1-1,-1 0 1,0-1-1,0 0 1,0 1-1,-1-1 1,2-7-1,0 4-11,23-87 352,16-102-1,-1-97-583,-34 176-2416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42.5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1 518 4130,'0'0'4805,"0"-31"-4154,0-143 744,0 154-386,0 37-220,0 248-986,0-246 194,4 34 1,-3-47-2,0-1 1,1 0-1,-1 1 1,1-1 0,0 0-1,0 0 1,1 0-1,0 0 1,-1 0-1,5 4 1,-5-7-7,1 0 0,-1-1 0,1 1 0,-1-1 0,1 1 0,-1-1 0,1 0 0,0 0 0,0 0 0,-1-1 0,1 1 0,0 0 0,0-1 1,0 0-1,0 0 0,0 0 0,0 0 0,-1 0 0,6-1 0,7 0-31,-11 1 35,0 0 0,0-1 0,0 1 0,0-1 0,0 0 0,0 0 0,0 0 0,-1-1 0,1 1 0,0-1 0,-1 0 0,1 0 0,-1 0 0,0 0 0,6-6 0,-4 3-5,0-1 0,0 0 0,-1 0 1,0 0-1,0 0 0,-1-1 0,1 0 0,1-7 0,2-5 4,-2 0 0,-1 0 1,0 0-1,-2 0 0,2-37 0,-4 39 42,0 22-197,6 28-18,-3-23 179,0 0-1,1 0 1,1-1-1,0 0 0,0 0 1,1 0-1,0 0 1,0-1-1,1 0 0,0 0 1,0-1-1,1 0 0,13 10 1,-11-10 7,1-1-1,-1 0 1,1 0-1,1-1 1,-1-1 0,1 0-1,-1 0 1,1-1 0,0-1-1,1 0 1,17 1 0,-8-2 32,0-1-1,0-1 1,33-6 0,-48 6-49,0-1-1,0 0 0,0-1 0,0 0 1,0 0-1,-1 0 0,1-1 1,-1 0-1,0 0 0,0-1 1,0 0-1,-1 0 0,0 0 0,6-7 1,-6 4-114,1-1 0,-1 0 0,0 0 0,-1 0 0,0-1 0,-1 0 0,0 1 0,0-1 0,-1-1 1,0 1-1,-1 0 0,0 0 0,-1 0 0,0-1 0,0 1 0,-4-16 0,4 22 108,-1-1-1,0 1 0,-1 0 1,1 1-1,0-1 1,-1 0-1,0 0 1,0 0-1,0 1 1,-1-1-1,1 1 1,-1 0-1,0 0 0,0 0 1,0 0-1,0 0 1,0 1-1,-1-1 1,1 1-1,-1 0 1,1 0-1,-1 0 1,0 0-1,0 1 0,-7-2 1,-6-1-18,-1 1-1,0 0 1,0 2 0,-28 0 0,37 1 38,1 0 1,-1 1-1,1 0 1,0 0 0,-1 0-1,1 1 1,0 1-1,-13 4 1,17-4 3,0-1 1,0 1 0,1-1-1,-1 1 1,1 1-1,-1-1 1,1 0-1,0 1 1,0-1-1,0 1 1,1 0 0,-1 0-1,1 0 1,0 0-1,0 0 1,0 1-1,-1 5 1,0 0 7,1 0 1,-1 1 0,2-1-1,-1 1 1,2-1 0,-1 1-1,1-1 1,1 1-1,3 17 1,-3-23-8,0 1 1,1-1-1,0 1 0,0-1 1,1 0-1,-1 0 0,1 0 1,0 0-1,0 0 1,1-1-1,-1 1 0,1-1 1,0 0-1,0 0 0,1 0 1,-1-1-1,1 0 0,10 6 1,-4-5 19,0 0 1,1-1 0,-1 0 0,1-1 0,0 0-1,0-1 1,0 0 0,0-1 0,12-1-1,-1 1 21,-18 0-52,1-1-1,0 1 1,0-1 0,-1 0 0,1 0-1,-1-1 1,1 1 0,-1-1 0,0-1-1,1 1 1,-1-1 0,0 0 0,0 0-1,-1 0 1,1-1 0,-1 1-1,0-1 1,0 0 0,0 0 0,0-1-1,-1 1 1,1-1 0,-1 0 0,0 0-1,3-8 1,0-2-85,-1-1 0,0 1 0,-1-1 0,0 0 0,-2 0-1,0 0 1,0-31 0,-2 12 139,-7 44-249,2 4 175,1 1 0,0 0 0,1 1 0,-1 27 0,1 64 19,3-95 9,0-9-3,0 0 0,-1-1-1,2 1 1,-1 0 0,0-1 0,0 1 0,0 0 0,1 0 0,-1-1 0,1 1 0,-1-1 0,1 1-1,0-1 1,0 1 0,0-1 0,0 1 0,0-1 0,0 1 0,0-1 0,0 0 0,0 0 0,0 0 0,1 1-1,-1-1 1,1 0 0,-1-1 0,0 1 0,3 1 0,2 0 8,0-1 1,0 0-1,0 0 0,0-1 1,0 0-1,10 0 0,-1-1 17,-7 1-13,1-2-1,-1 1 0,0-1 0,0 0 0,0-1 0,0 0 1,0 0-1,0-1 0,-1 0 0,1 0 0,-1-1 0,0 0 1,-1 0-1,1-1 0,-1 0 0,0 0 0,0 0 0,4-7 1,0 1-23,-1-1 1,-1 0 0,0 0 0,0-1 0,-2 1-1,0-2 1,0 1 0,-1-1 0,3-19 0,-4 1 32,-2 1 0,-3-59 0,2 89-11,-2-1 1,1 1-1,0-1 1,0 1-1,-1-1 1,1 1 0,-1-1-1,0 1 1,0 0-1,0-1 1,0 1 0,0 0-1,0-1 1,-1 1-1,1 0 1,-1 0-1,1 0 1,-1 0 0,0 1-1,-3-4 1,1 3 2,0 0 0,0 1 1,0-1-1,-1 1 0,1 0 0,0 0 1,0 0-1,-1 0 0,1 1 0,-1 0 1,-4 0-1,5 0-15,-1 0 1,0 0 0,1 0-1,-1 0 1,1 1-1,-1 0 1,1 0 0,-8 3-1,10-3 0,0 1 0,0-1 0,0 1 0,1-1 0,-1 1 0,1 0 0,-1 0 0,1-1 0,-1 1 0,1 0 0,0 0 0,0 0 0,0 1 0,0-1 0,1 0 0,-1 0 0,0 0 0,1 1 0,-1 2 0,-1 14 8,0 1 0,1-1-1,2 31 1,0-46-3,-1-1-1,0 0 1,1 0-1,0 0 1,0 0-1,0-1 1,0 1-1,0 0 1,0 0-1,1 0 1,-1-1-1,1 1 1,0-1-1,0 1 1,0-1-1,0 0 1,0 0-1,0 0 1,1 0-1,-1 0 1,1 0 0,-1-1-1,1 1 1,0-1-1,-1 0 1,1 0-1,0 0 1,0 0-1,4 1 1,9 1 37,-1-1 1,1 0-1,1-1 1,21-1-1,-19 0 20,78 0-34,-93 4-90,-1 7 45,0 1-1,-1 0 1,0 0 0,-1-1 0,-1 23 0,-1-22 23,2 1 0,-1-1 0,1 0 0,1 1 0,0-1 0,6 18 0,-6-27-3,-1 1 0,1-1 0,0 0 0,0 1 0,1-1 1,-1 0-1,1 0 0,-1 0 0,1-1 0,0 1 0,0-1 1,0 1-1,0-1 0,1 0 0,-1 0 0,0 0 0,1-1 0,0 1 1,-1-1-1,7 2 0,5-1 19,0 1 0,0-2 0,0 0 0,15-2 1,-12 1-1,-7 0-26,-1-1 0,0 0 0,0-1 0,0 0 0,0-1 0,0 0-1,-1 0 1,1-1 0,-1 0 0,0-1 0,0 0 0,0 0 0,-1-1 0,0 0-1,0-1 1,0 0 0,-1 0 0,0 0 0,0-1 0,-1 0 0,0-1-1,5-9 1,-6 9-68,0 0 0,-1-1 0,0 0-1,-1 0 1,0 0 0,0-1-1,1-14 1,-1-7-148,-2-35-1,-1 56 221,0 10 1,0 0 0,0 0 0,0 0 0,0 0 0,0 0 0,0 0 1,0 0-1,-1 0 0,1 0 0,0 0 0,-1 0 0,1 0 0,-1 0 0,1 1 0,-1-1 0,1 0 0,-1 0 1,0 0-1,1 1 0,-1-1 0,0 0 0,1 1 0,-1-1 0,0 1 0,0-1 0,0 0 0,0 1 1,0 0-1,0-1 0,1 1 0,-2-1 0,-3 0-2,0 1 0,0-1 0,0 1 0,1 0 1,-8 1-1,-2-1 1,12 0 2,-1 1-1,1-1 0,-1 0 0,1 1 1,0-1-1,-1 1 0,1 0 0,0 0 1,0 0-1,-1 0 0,1 0 0,0 0 1,0 1-1,0-1 0,0 1 0,0-1 1,-1 3-1,-1 0 5,1 1 1,-1-1-1,1 1 1,0 0 0,1 0-1,-1 0 1,-1 7-1,-1 3 42,1 0 0,1 0-1,0 0 1,-1 28-1,4-41-42,-1 9 26,1 0 0,0 0-1,1 0 1,2 13 0,-2-20-26,0-1 0,0 0 1,1 0-1,-1 1 0,1-1 0,-1 0 1,1 0-1,0 0 0,0-1 1,0 1-1,1 0 0,-1-1 0,1 0 1,-1 1-1,1-1 0,0 0 1,3 2-1,5 1 12,0 1-1,0-2 1,1 0 0,0 0-1,-1-1 1,1 0 0,22 1-1,90-1 146,-84-4-112,-18 1-28,0-1 0,0-1 0,0-2-1,0 0 1,28-9 0,-39 9-18,-1 0-1,1 0 0,-1-1 0,0 0 0,0-1 0,-1 0 1,1-1-1,-1 0 0,-1 0 0,0-1 0,0 0 1,10-13-1,-15 17-29,-1-1 1,0 0 0,0 0-1,0 0 1,-1 1 0,1-2-1,-1 1 1,0 0 0,-1 0-1,1 0 1,-1 0-1,0 0 1,0-1 0,-2-7-1,2 11 18,-1 0-1,1 0 0,-1 0 0,0 0 1,1 0-1,-1 0 0,0 1 1,0-1-1,0 0 0,-1 1 0,1-1 1,0 1-1,-1-1 0,1 1 1,0 0-1,-1-1 0,0 1 0,1 0 1,-1 0-1,0 0 0,1 0 1,-1 0-1,0 1 0,0-1 0,0 1 1,0-1-1,0 1 0,0-1 1,-3 1-1,-10-2 2,0 1-1,-30 1 1,27 0-13,7 0 23,0 0 0,0 1 0,0 0 1,0 1-1,0 0 0,1 0 0,-16 7 0,22-8-2,1 1 0,-1 0 0,0 1-1,1-1 1,-1 1 0,1-1 0,0 1 0,0 0-1,0 0 1,0 0 0,0 1 0,1-1 0,-1 1-1,1 0 1,0-1 0,0 1 0,0 0 0,1 0-1,-1 0 1,1 0 0,0 1 0,0 5 0,-3 36-4,4-44 3,0 1-1,0 0 1,1 0-1,-1 0 0,0-1 1,1 1-1,0 0 1,0-1-1,0 1 1,0 0-1,0-1 1,0 1-1,1-1 0,2 3 1,-1-2 4,1 0 0,0 0-1,0 0 1,0-1 0,1 0 0,-1 0 0,1 0 0,-1 0-1,1-1 1,9 2 0,0 0-8,0-2-1,24 1 1,-33-2-26,0 0 0,0-1 0,1 0 1,-1 0-1,0 0 0,0-1 0,0 0 1,0 0-1,0 0 0,0 0 0,-1-1 1,1 0-1,-1 0 0,0 0 1,0 0-1,0-1 0,0 1 0,0-1 1,-1 0-1,1 0 0,-1-1 0,0 1 1,-1-1-1,1 1 0,-1-1 0,3-7 1,1-6 29,0 0 0,-1 0 0,-1 0 0,-1-1 0,-1 1 0,1-28 0,-3-291 1707,-1 321-1558,2 10 39,-1 0 0,0 0 0,-1 1 0,1-1 0,-1 0 0,-1 0 0,-1-6 0,1 11 315,1 9-504,-1 170-279,5 221 393,-3-396-126,5 45-75,-4-45 4,-1-1-1,1 1 1,0-1 0,-1 1 0,1-1-1,0 0 1,0 1 0,1-1 0,-1 0-1,0 0 1,1 0 0,-1 0 0,1 0 0,3 3-1,-3-4-129,-1 0-1,1 0 0,0-1 1,0 1-1,0-1 0,0 1 1,0-1-1,0 0 1,0 1-1,0-1 0,0 0 1,3 0-1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8.76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40 4 3073,'0'0'2180,"0"-3"-2138,0 5-52,-2 11 43,1 1 0,-2-1 0,0 0 1,-5 16-1,2-11 125,1 0 0,-3 22 0,6-18-70,1 1 0,1 0 0,3 35 1,-2-55-82,-1 0 1,1 0 0,0-1 0,-1 1 0,1 0 0,1 0 0,-1 0 0,0-1 0,0 1 0,1-1 0,0 1 0,0-1-1,-1 1 1,1-1 0,0 0 0,1 0 0,-1 0 0,0 0 0,1 0 0,-1-1 0,1 1 0,-1-1 0,5 3 0,2-2 20,-1 0 1,1 0 0,-1 0 0,1-1 0,0-1 0,13 1 0,-20-1-33,1 0 0,-1-1 1,0 1-1,0 0 0,1-1 0,-1 1 1,0-1-1,0 0 0,0 0 1,1 0-1,-1 0 0,0 0 1,0 0-1,-1-1 0,1 1 0,0 0 1,0-1-1,2-2 0,-2 0-2,1 0 0,0 0-1,-1 0 1,0 0-1,0 0 1,0 0 0,-1-1-1,3-7 1,-1-7-15,0 0 0,-1-1 0,-2-27 0,0 39 14,1-1 3,-2 0 1,1 0-1,-1 0 1,-1 0-1,1 0 1,-1 0-1,-1 1 1,-6-17-1,6 21 29,0-1 1,0 1-1,0-1 0,0 1 0,-1 0 1,0 0-1,1 1 0,-2-1 0,1 1 1,0 0-1,-1 0 0,1 0 0,-1 1 1,0-1-1,0 1 0,-7-2 0,6 2-42,0 1 0,-1 0 0,1 0-1,-1 1 1,0-1 0,-7 2-1,1-1-584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43.9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1 422 7828,'0'0'1576,"13"12"-799,3 2-253,27 18 0,-41-31-481,-1 0-1,1 0 1,0 0-1,-1 0 1,1-1-1,0 1 1,-1 0-1,1-1 0,0 0 1,0 1-1,0-1 1,0 0-1,0 0 1,-1 0-1,1 0 1,0 0-1,0 0 1,0-1-1,0 1 1,-1-1-1,4 0 1,-2-1 13,0 0 1,0 0-1,0-1 1,0 1-1,0-1 1,0 1-1,3-5 1,0-1 21,20-19 4,-1-1 1,-1-2-1,26-43 0,-42 59-83,0 0 0,-1-1 0,-1 0 0,0 0 0,-1-1 0,-1 0 0,0 0 0,-1 0-1,-1 0 1,0-21 0,-2-26-73,0 62 70,0 0 1,-1-1 0,1 1 0,0 0 0,-1 0-1,1-1 1,-1 1 0,0 0 0,1 0 0,-1 0-1,0-1 1,0 1 0,0 0 0,0 0 0,0 0-1,0 1 1,0-1 0,0 0 0,0 0 0,0 0-1,0 1 1,0-1 0,-1 1 0,1-1 0,0 1-1,0-1 1,-1 1 0,1 0 0,0-1-1,-1 1 1,-2 0 0,1 0-10,-1-1-1,0 1 1,0 0-1,1 0 1,-1 0-1,0 1 1,0-1-1,1 1 1,-1 0-1,0 0 1,-4 2-1,4 0 2,0 0-1,0 1 0,0-1 0,1 1 0,-1 0 0,1 0 0,0 0 0,0 1 0,0-1 0,0 1 0,1-1 0,0 1 0,0 0 0,0 0 0,-2 8 0,0 5 10,0 0-1,1 1 1,-1 21-1,4-40 4,-2 21 3,1 1 1,1-1-1,1 0 1,7 37-1,-7-52 2,0-1-1,1 0 0,0 0 1,0 1-1,0-1 0,1-1 0,0 1 1,0 0-1,0 0 0,0-1 0,1 0 1,0 0-1,-1 0 0,2 0 1,-1-1-1,0 1 0,1-1 0,-1 0 1,1 0-1,0-1 0,0 1 1,0-1-1,9 2 0,6 0 33,0-1 0,1-1 0,-1 0 0,1-2 0,35-3 0,-40 0-97,0 0 0,-1-1 0,1-1 0,-1 0 0,0-1 0,-1-1 0,0 0 0,0-1 0,0 0 0,-1-1 0,0 0 0,-1-2 0,0 1 0,12-14 0,-21 20 16,0 0-1,0 0 0,0 0 1,0-1-1,-1 1 0,1-1 0,-1 1 1,0-1-1,-1 0 0,1 0 0,0-8 1,0-2-62,-1 0 0,-1-23 1,-1 11-39,1 22 145,-1 0 0,0 1 0,0-1 1,0 1-1,-1-1 0,1 1 0,-1-1 1,0 1-1,-1 0 0,1 0 0,-1 0 1,1 0-1,-1 0 0,0 1 0,-1-1 1,-5-4-1,9 9-23,-1 1 0,1-1 1,-1 1-1,1-1 0,-1 0 0,1 1 0,0-1 1,0 1-1,0-1 0,0 1 0,0 2 1,1 87 34,-1-89-11,0-1 0,0 0 0,1 0 0,-1 0 0,1 0 0,-1 1 0,1-1 0,0 0 0,-1 0-1,1 0 1,0 0 0,0 0 0,0 0 0,-1-1 0,1 1 0,0 0 0,0 0 0,0-1 0,0 1 0,1 0 0,-1-1 0,0 1 0,0-1 0,0 0 0,0 1 0,0-1 0,1 0 0,-1 0 0,2 1 0,41 0 71,-32-1-16,-9 0-54,1-1-1,0 1 1,0-1-1,0 0 0,-1 0 1,1 0-1,0 0 1,-1-1-1,1 1 0,-1-1 1,0 0-1,1 0 1,-1-1-1,5-4 0,-3 4-8,-5 2 4,0 1-1,0 0 1,1 0 0,-1 0 0,0-1 0,0 1 0,0 0 0,1 0-1,-1 0 1,0 0 0,0 0 0,0 0 0,1-1 0,-1 1 0,0 0-1,0 0 1,0 0 0,1 0 0,-1 0 0,0 0 0,0 0 0,1 0-1,-1 0 1,0 0 0,0 0 0,1 0 0,-1 0 0,0 0 0,0 0 0,1 0-1,-1 0 1,0 1 0,0-1 0,0 0 0,1 0 0,-1 0 0,0 0-1,0 0 1,0 0 0,1 1 0,-1-1 0,0 0 0,0 0 0,0 0-1,0 1 1,0-1 0,1 0 0,-1 0 0,0 0 0,0 1 0,0-1 0,0 0-1,0 0 1,0 1 0,0-1 0,0 0 0,0 0 0,0 1 0,0 17-174,0-13 155,0 156 120,0-159-98,0 1 1,0 0 0,0-1-1,0 1 1,1 0 0,-1-1-1,1 1 1,0-1 0,0 1 0,0-1-1,0 1 1,0-1 0,2 3-1,-2-3 2,0-1 0,1 0 0,-1 0 0,1 0 0,-1 0 0,1 0 0,-1 0 0,1 0 0,0 0 0,-1-1 0,1 1 0,0-1 0,-1 1 0,1-1 0,0 0-1,0 1 1,0-1 0,-1 0 0,4-1 0,14 2 39,-6-1 5,0 0 1,22-4-1,-30 4-41,0-2-1,-1 1 0,0 0 0,1-1 0,-1 0 0,0 0 0,0 0 0,0-1 0,0 1 0,-1-1 1,6-5-1,1-2-29,-1 0-1,1-1 1,-2 0 0,0-1 0,0 0 0,-1 0 0,-1-1 0,0 0-1,-1 0 1,0 0 0,-1-1 0,3-15 0,0-12-178,-3 0-1,0-74 1,-4 114 204,0 0 0,0-1 0,0 1 0,0 0 0,0 0 0,-1-1 0,1 1 0,0 0 0,0 0 0,-1 0 0,1 0 0,-1 0 0,1-1 0,-1 1 0,1 0-1,-1 0 1,0 0 0,0 0 0,1 0 0,-1 1 0,0-1 0,0 0 0,0 0 0,0 0 0,0 1 0,-2-2 0,0 1 16,0 0 1,-1 0-1,1 1 1,-1-1-1,1 1 1,-1 0-1,-4 0 1,6 0-17,2 0-4,-1 0 1,0 1-1,0-1 1,0 0-1,0 1 0,1-1 1,-1 1-1,0-1 1,0 1-1,1-1 0,-1 1 1,0-1-1,0 1 1,1 0-1,-1-1 0,1 1 1,-1 0-1,1 0 1,-1-1-1,1 1 0,-1 0 1,1 0-1,0 0 1,0 0-1,-1-1 0,1 1 1,0 0-1,0 1 1,-4 29-14,4-30 17,-1 97 305,1-97-298,0 1 0,0 0 0,1-1 0,-1 1 0,0 0 1,0-1-1,1 1 0,-1 0 0,1-1 0,0 1 0,-1-1 0,1 1 0,0-1 0,0 0 0,0 1 0,0-1 0,0 0 0,0 1 0,0-1 0,1 0 0,-1 0 1,0 0-1,1 0 0,-1 0 0,0-1 0,1 1 0,-1 0 0,1 0 0,0-1 0,-1 1 0,3 0 0,6 0 38,-1 0 0,0 0-1,0-1 1,16-1 0,-5 1 24,-14-1-60,0 1 0,0-1 0,0-1-1,0 1 1,0-1 0,-1 0 0,1 0 0,0 0 0,-1-1 0,0 0-1,1 0 1,7-7 0,24-12 27,-36 23-53,-1-1-1,1 1 1,-1-1 0,0 1 0,1-1 0,-1 1-1,0-1 1,1 1 0,-1 0 0,0-1-1,0 1 1,0 0 0,1-1 0,-1 1 0,0 0-1,0-1 1,0 1 0,0 0 0,0-1-1,0 1 1,0 0 0,-1 0 0,2 27-10,-1-24 2,-4 205 125,5-208-100,-1-1 0,0 1 1,1 0-1,-1-1 0,0 1 1,1-1-1,-1 1 0,1-1 1,-1 1-1,1-1 0,-1 0 0,1 1 1,-1-1-1,1 0 0,-1 1 1,1-1-1,0 0 0,-1 0 1,1 1-1,0-1 0,-1 0 1,1 0-1,0 0 0,-1 0 1,1 0-1,-1 0 0,1 0 0,0 0 1,0 0-1,28-1 56,-24 1-44,1-2-15,0 1-1,0 0 1,0-1-1,0 0 1,-1-1-1,1 1 1,0-1-1,-1 0 1,0 0-1,0-1 1,0 0-1,0 0 1,0 0-1,-1 0 1,0-1-1,4-5 1,5-5-74,-2-2 1,0 1 0,16-33-1,-17 30 80,-2-1-1,0 0 1,-2 0-1,0-1 1,4-27-1,-11 72-33,-7 37 1,3-35 56,-1 44 1,6-55-13,0-8-12,-1 1 0,2 0 0,-1-1 1,1 1-1,3 12 0,-3-18 0,0 1 0,0-1 0,0 0 0,0 0 0,0 0 0,1 0 0,-1-1 0,1 1 0,-1 0 0,1 0 0,-1-1 0,1 1 0,0-1 0,0 0 0,0 1 0,0-1 0,0 0 0,0 0 0,0 0 0,1 0 0,-1-1 0,5 2 0,1 0 30,1-1 1,0 0-1,13-1 0,-20 1-21,0-1 0,1 0 0,-1 0 0,0-1 0,1 1 0,-1 0 0,0-1 0,1 0 0,-1 1 0,0-1 0,0 0 0,0 0 0,0 0 0,0 0 0,0-1 0,0 1 0,0 0 0,2-3 1,-2-2 161,0 0 0,0 0 1,-1-1-1,0 1 0,0 0 1,0-1-1,-1 1 0,0-1 1,0 1-1,0-1 1,-1 1-1,0-1 0,-1 1 1,-3-12-1,2 14-182,0-1 0,0 0 0,-1 1 0,1 0 0,-1 0 0,0 0 0,0 0 0,0 1-1,-1-1 1,1 1 0,-1 0 0,0 1 0,0-1 0,0 1 0,0 0 0,0 0 0,-1 0 0,1 1 0,-11-2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44.3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36 154 9877,'0'0'3206,"6"2"-3240,-2-1 29,0 1 0,0 0 0,-1 0 0,1 0 1,0 0-1,-1 0 0,1 1 0,-1 0 0,0 0 0,1 0 1,-2 0-1,4 4 0,0 1 5,-1 0 0,0 0 1,0 1-1,-1-1 0,4 12 0,-3-2-219,0 1-1,0-1 0,-2 0 1,-1 1-1,1 27 0,-3 4-1202,0-50 1417,0 1-1,0 0 0,0-1 1,0 1-1,-1 0 1,1-1-1,0 1 0,-1 0 1,1-1-1,0 1 0,-1-1 1,1 1-1,0 0 1,-1-1-1,1 1 0,-1-1 1,1 1-1,-1-1 1,0 0-1,1 1 0,-1-1 1,1 0-1,-1 1 0,0-1 1,1 0-1,-1 0 1,0 1-1,1-1 0,-1 0 1,0 0-1,1 0 0,-2 0 1,-27 1 24,21-1-29,-51 0 101,58 0-69,0 0 0,0 0 0,-1 0 0,1-1 0,0 1 0,0 0 0,0-1 1,-1 1-1,1 0 0,0-1 0,0 1 0,0-1 0,0 0 0,0 1 0,0-1 0,0 0 0,0 0 0,0 1 0,0-1 0,1 0 0,-2-2 1,0 1 28,1-1 1,0 0 0,0 1-1,0-1 1,0 0 0,0 1-1,1-1 1,-1 0 0,1-3-1,-1-6 87,1 0-1,1 0 1,4-20 0,-2 20-123,0 1 1,1-1-1,1 1 1,0 0-1,0 0 1,1 0-1,0 1 1,1 0-1,0 0 1,16-16-1,9-5-314,56-43 0,-84 71 252,67-52-2101,-3 9-2430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45.3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1121,'0'0'9148,"0"0"-9017,0 0 1,0 1-1,0-1 1,0 1 0,0-1-1,0 1 1,0-1-1,0 1 1,0-1 0,0 1-1,0-1 1,0 1-1,0-1 1,0 1-1,0-1 1,0 1 0,0-1-1,1 1 1,-1-1-1,0 1 1,0-1 0,1 0-1,-1 1 1,0-1-1,0 1 1,1-1-1,0 1 1,26 6-140,40 6 0,-16-4 88,34 7 4,32 6-4012,-97-16-130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45.7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30 4178,'0'0'7027,"187"7"-6867,-100-7-160,6 0 0,-2-7-816,-8-23-6355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47.4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 0 9108,'0'0'1521,"-7"71"-1473,24-15 64,-7 4 112,0 4-80,-7-4-48,0 7-16,-3-7-32,0-3-32,0-4-16,0-6-64,0-13-1937,-23-11-4338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47.7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77 6563,'0'0'3602,"187"-20"-3474,-63-7 64,0 11-144,-7 2-48,-14 14-48,-23 0-1457,-23 0-3345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48.1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23 9220,'0'0'1494,"27"-4"-1374,83-13-88,-106 16-33,0 1 1,0-1-1,0 1 0,0 0 0,0 0 0,0 1 1,0-1-1,0 1 0,0 0 0,0 0 0,0 0 1,0 0-1,0 1 0,-1-1 0,7 5 0,-7-3-4,0 0-1,0 0 1,0 1 0,0 0-1,-1-1 1,1 1 0,-1 0-1,0 0 1,2 5-1,-2-4 1,1 3-7,0 1 1,-1 0-1,0-1 0,-1 1 0,0 0 0,0 0 1,-1 0-1,-1 17 0,1-3-44,-1-13 10,0-1 1,-1 1-1,0-1 1,-1 0 0,0 0-1,0 0 1,-1 0 0,0 0-1,0 0 1,-1-1 0,0 0-1,0 0 1,-10 10-1,-4 3-299,-1 0 0,-1-1-1,-28 20 1,-34 14 542,83-53-81,0-1-88,0 0 1,0 0-1,1 0 0,-1 0 1,0 0-1,0 0 0,0 0 0,0 0 1,0 0-1,1 0 0,-1 0 1,0 0-1,0 1 0,0-1 1,0 0-1,0 0 0,0 0 0,0 0 1,1 0-1,-1 0 0,0 1 1,0-1-1,0 0 0,0 0 1,0 0-1,0 0 0,0 0 0,0 1 1,0-1-1,0 0 0,0 0 1,0 0-1,0 0 0,0 0 1,0 1-1,0-1 0,0 0 1,0 0-1,0 0 0,0 0 0,0 1 1,0-1-1,0 0 0,0 0 1,0 0-1,0 0 0,0 0 1,-1 1-1,1-1 0,0 0 0,0 0 1,0 0-1,0 0 0,0 0 1,0 0-1,0 0 0,-1 0 1,1 1-1,0-1 0,16-2 26,1-1 0,-1 0-1,1-1 1,-1-1 0,0 0 0,29-16-1,-8 6-23,11-5-54,219-98-1905,-153 53-3596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48.8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521 54 4130,'0'0'4114,"-8"-8"-3589,6 7-506,-2-3 6,0 0 0,0 1 0,0-1 1,-1 1-1,1 0 0,-1 0 0,0 1 0,0-1 0,0 1 1,0 0-1,0 0 0,-1 1 0,-8-2 0,-46-2 127,-86 5 0,129 1-148,1 0-1,-1 1 1,0 1-1,1 1 0,0 1 1,0 0-1,0 1 0,1 0 1,0 1-1,-18 12 1,30-17-13,0 0 1,1 0-1,-1 0 1,1 0-1,0 0 1,0 0-1,-1 1 1,2-1-1,-1 1 1,0 0-1,0-1 1,1 1-1,0 0 1,-1 0-1,1 0 1,0 0-1,0 0 0,1 0 1,-1 0-1,1 0 1,0 1-1,-1-1 1,1 0-1,0 0 1,1 0-1,-1 0 1,1 0-1,1 6 1,1 1 4,1 0 0,0-1-1,1 1 1,0-1 0,0-1 0,1 1 0,7 9 0,5 6 47,-2 1 1,-1 0 0,0 1 0,-2 1 0,-2 0 0,0 1 0,-2 0 0,-1 1-1,6 38 1,0 31 217,1 143 1,-10-136-71,18 443 1242,-23-534-1348,0-11-67,0 1 0,-1-1 1,2 1-1,-1-1 1,0 1-1,1-1 0,-1 0 1,1 1-1,0-1 0,0 0 1,0 1-1,1-1 1,-1 0-1,1 0 0,-1 0 1,5 4-1,17-3 983,16 5-780,1-3 0,52 3 1,82-6-907,-139-3 180,70 0-2614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51.4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24 5891,'0'0'3500,"0"-4"-3185,0-12 8,0 13 712,0 11-988,0 40 129,8 66-1,-6-100-167,1 0 0,0 1-1,1-1 1,1-1-1,0 1 1,1-1 0,0 0-1,1 0 1,8 12 0,-13-22-6,1 0 0,-1-1 1,0 1-1,1-1 0,0 1 1,-1-1-1,1 0 0,0 0 1,0 0-1,0-1 0,0 1 1,1-1-1,-1 0 0,0 1 1,5-1-1,2 1 5,1-1 0,-1 0 1,18-1-1,-10 0-9,-12-1-3,0 1-1,0-1 1,0 0 0,0 0 0,0-1 0,0 0 0,0 0 0,-1 0-1,1-1 1,-1 1 0,0-1 0,0-1 0,0 1 0,0-1 0,0 0 0,-1 0-1,1 0 1,-1-1 0,-1 1 0,1-1 0,0 0 0,-1 0 0,4-8 0,-1 0-12,0 0 1,-1 0-1,0-1 1,-1 0-1,-1 0 1,0 0-1,-1 0 1,0 0-1,-1-17 1,-1 11-19,0 20 251,0 3-277,0 18-73,-1 6 123,2-1 0,0 0 0,2 1 0,0-1 0,12 40-1,-5-34 45,46 153 82,-44-135-69,11 92 1,-19 64-5,-5-196-37,0 0 0,0 0 0,0-1 0,-1 1-1,-1-1 1,-5 16 0,6-21 0,0 0-1,0 0 1,-1 0-1,1 0 1,-1 0-1,0 0 1,0-1 0,0 1-1,-1-1 1,1 0-1,-1 0 1,1 0-1,-1 0 1,0-1-1,-8 4 1,2-2 18,-1 0 1,0-2-1,0 1 0,0-1 1,0-1-1,-1 0 0,-13 0 1,23-2-19,1 1 0,0 0 0,0 0 0,-1-1 0,1 1 0,0 0 0,0-1 0,0 1-1,-1-1 1,1 0 0,0 1 0,0-1 0,0 0 0,0 0 0,0 0 0,0 0 0,1 1 0,-1-1 0,0-1 0,0 1 0,0 0 0,1 0 0,-1 0 0,1 0 0,-1 0 0,1 0 0,-1-1 0,1 1 0,0 0 0,0 0 0,-1-1 0,1-1 0,-1-8-8,1 0 1,-1 0-1,3-12 0,-2 4-14,1 6-81,0 0-1,1 0 1,0 0 0,1 0-1,1 0 1,0 0 0,0 0-1,1 1 1,1 0 0,0 0-1,1 1 1,10-15 0,32-43-2471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53.8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1 222 800,'4'-3'11461,"-1"0"-11997,14-22 586,-2-2 1,0 0-1,-2 0 0,13-39 0,-12 31-20,-14 34-40,0 1 1,0-1 0,0 1 0,0 0 0,0-1-1,0 1 1,0 0 0,0 0 0,1-1 0,-1 1-1,0 0 1,0-1 0,0 1 0,0 0 0,1-1-1,-1 1 1,0 0 0,0 0 0,1-1 0,-1 1-1,0 0 1,0 0 0,1 0 0,-1-1 0,0 1-1,1 0 1,-1 0 0,0 0 0,1 0 0,-1 0 0,0 0-1,1 0 1,-1 0 0,0 0 0,1 0 0,-1 0-1,0 0 1,1 0 0,-1 0 0,0 0 0,1 0-1,-1 0 1,0 0 0,1 0 0,-1 0 0,0 0-1,1 1 1,-1-1 0,0 0 0,0 0 0,1 0-1,-1 1 1,0-1 0,0 0 0,1 0 0,-1 1-1,0-1 1,0 0 0,0 0 0,1 1 0,-1-1 0,0 1-1,12 21-124,-11-21 143,58 112-13,1 3 78,-58-111-140,0-1-46,0 0 1,0 0 0,-1-1-1,0 1 1,0 0-1,1 8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9.0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 17 6739,'0'0'3298,"-20"-17"-5523</inkml:trace>
  <inkml:trace contextRef="#ctx0" brushRef="#br0" timeOffset="1">21 17 2481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57.7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238 6 1393,'0'0'4111,"-1"0"-4005,1 0-1,0-1 1,0 1 0,-1-1 0,1 1 0,0 0-1,0 0 1,-1-1 0,1 1 0,0 0-1,-1-1 1,1 1 0,0 0 0,-1 0 0,1 0-1,-1-1 1,1 1 0,0 0 0,-1 0-1,1 0 1,-1 0 0,1 0 0,-1 0 0,1 0-1,0 0 1,-1 0 0,1 0 0,-1 0-1,1 0 1,-1 0 0,1 0 0,0 0 0,-1 0-1,1 0 1,-1 0 0,1 1 0,-11 6-102,1 0 0,-1 0 1,2 1-1,-1 1 0,1 0 1,1 0-1,-15 21 0,7-11-1,1-1-11,0 2 0,1 0 0,1 0 0,-11 27 0,18-33-2,0 0-1,1 0 1,1 0 0,1 1-1,0 0 1,0 0 0,1 29-1,-2 331 358,5-371-340,-1 1-1,1-1 1,0 0 0,0 1-1,1-1 1,-1 0-1,1 1 1,0-1 0,4 6-1,7 18 80,24 98 146,-25-84 134,-8-27-264,1 1 0,0-1 0,1 0 0,0 0 0,1-1 0,1 0 0,13 19 0,-14-25 24,0 0 0,1 0 0,0 0 0,0-1 0,1 0 0,-1-1 0,1 0 0,18 9 0,-15-10-48,0 0 1,0 0-1,0-1 1,16 3-1,1 3 45,-28-10 250,-1 2-183,0-2-228,0 0 0,-1 0 0,1 0 0,0 0 0,0 0-1,0 0 1,0 1 0,0-1 0,0 0 0,0 0 0,0 0 0,0 0-1,0 0 1,0 1 0,0-1 0,0 0 0,0 0 0,0 0-1,0 0 1,0 0 0,0 0 0,0 1 0,1-1 0,-1 0 0,0 0-1,0 0 1,0 0 0,0 0 0,0 0 0,0 1 0,0-1-1,0 0 1,0 0 0,1 0 0,-1 0 0,0 0 0,0 0-1,0 0 1,0 0 0,0 0 0,0 0 0,1 0 0,-1 0 0,0 0-1,0 0 1,0 0 0,0 0 0,0 0 0,0 0 0,1 0-1,-1 0 1,0 0 0,0 0 0,0 0 0,0 0 0,0 0 0,1 0-1,-1 0 1,0 0 0,0 0 0,0 0 0,0 0 0,0 0-1,0 0 1,1 0 0,-1-1 0,12-4-4300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5:58.3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58 4002,'0'0'7982,"-2"-2"-7310,1 2-655,1-1 0,0 1 0,-1 0 0,1 0-1,-1-1 1,1 1 0,0 0 0,-1-1-1,1 1 1,0 0 0,0-1 0,-1 1 0,1-1-1,0 1 1,0 0 0,-1-1 0,1 1-1,0-1 1,0 1 0,0-1 0,0 1 0,0-1-1,0 1 1,0-1 0,0 1 0,0-1-1,17-5 137,202-23 95,-141 20-274,-77 9-287,-12 0-3456,-18 0-1103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01.1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70 2273,'0'-9'8345,"0"17"-8367,-1 11 7,1 1-1,2 0 0,0 0 0,8 34 1,-9-49 17,1 0 1,0 0 0,0 0 0,0-1 0,0 1 0,1-1 0,0 1 0,0-1 0,0 0 0,0 0 0,1 0 0,-1-1 0,1 1 0,0-1 0,0 0 0,0 0 0,1 0 0,-1 0 0,1-1 0,0 0 0,-1 0 0,1 0 0,0-1 0,7 2 0,36 4-22,-44-7 25,-1 0 0,1 0 0,-1 0 0,1 0 0,-1-1 0,0 1 0,1-1 0,-1 0-1,0 0 1,1 0 0,-1 0 0,4-3 0,-2 0 4,-1-1-1,0 1 1,0-1-1,0 0 0,-1 0 1,0-1-1,0 1 1,0-1-1,-1 1 1,1-1-1,-1 0 1,1-8-1,1-4-5,0 0 1,2-37-1,-6-63-22,0 116 124,0 22-343,2 28 208,14 82 0,20 51 74,-30-150-51,14 54 27,-7-34-15,-2 0 0,-2 0 1,2 73-1,-11-122-4,0-1 1,0 1 0,0-1 0,-1 1 0,1-1 0,-1 1-1,1 0 1,-1-1 0,1 0 0,-1 1 0,0-1-1,1 1 1,-1-1 0,0 0 0,0 1 0,0-1 0,0 0-1,-3 2 1,1-1 2,1 0 0,-1 0-1,-1 0 1,1-1-1,0 1 1,0-1 0,-1 0-1,-4 1 1,-6 1 18,-1-1 1,0-1-1,-18-1 1,27 0-11,0 0-3,1 1-1,-1-2 1,1 1 0,0-1-1,-1 1 1,1-2-1,0 1 1,-7-3 0,10 3-8,0 0 1,0-1 0,0 1 0,0-1-1,0 0 1,1 1 0,-1-1 0,1 0-1,-1 0 1,1 0 0,0 0 0,0 0-1,0-1 1,0 1 0,0 0 0,0 0-1,0-1 1,1 1 0,-1 0 0,1-1-1,0-3 1,-3-19-106,2 1-1,0-1 1,2 0-1,4-29 0,-4 49-35,0-1-1,1 1 1,0 0-1,0 0 1,0 0-1,0 0 1,1 0-1,0 1 1,0-1-1,0 1 1,0 0-1,1 0 1,0 0-1,0 0 1,0 0-1,5-2 1,33-20-3903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01.6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 8 4130,'0'0'8657,"0"-4"-8131,0 1-702,0 11 63,1 31 24,1 23 109,2 125-865,-24-189-6975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08.2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9 1521,'0'0'6419,"-2"-2"-5798,-4-5-1,14 8 15,20 8-396,0 4-198,-1 0-1,-1 1 1,0 2 0,45 35-1,-30-15-5,69 75-1,-89-85-27,-1 0 0,-1 0 0,-2 2-1,-1 1 1,-1 0 0,-1 0 0,10 33-1,-11-20-1,-2 1 0,-2-1-1,-2 2 1,3 76 0,-8-80-1,1 17 41,-9 101-1,4-147-41,-1 1 0,0-1-1,0 0 1,-1 0 0,0 0 0,-10 17-1,10-21 6,-1 0 0,1-1 0,-1 1 0,0-1 0,-1 0 0,1 0 0,-1-1 0,0 1 0,-1-1 0,-7 5 0,12-9-22,0 0-1,0 0 1,0 0 0,0 0-1,0 0 1,0-1 0,0 1 0,0-1-1,-1 1 1,1-1 0,0 0-1,-4 0 1,5 0-85,0 0 0,0-1-1,1 1 1,-1-1 0,0 1-1,0-1 1,0 0 0,1 1-1,-1-1 1,0 0 0,1 1-1,-1-1 1,1 0 0,-1 0-1,1 0 1,-1 1 0,1-1-1,-1 0 1,1 0 0,0 0-1,-1 0 1,1 0 0,0 0-1,0 0 1,0 0 0,0 0-1,0 0 1,0 0 0,0 0-1,0 0 1,1-1 0,-1-46-5093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08.7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99 5090,'0'0'4165,"-1"-8"-3733,-1-47 1385,2 54-1805,0-1 1,0 1-1,1 0 0,-1 0 1,1 0-1,-1 0 0,1-1 1,-1 1-1,1 0 0,0 0 0,-1 0 1,1 0-1,0 0 0,0 0 1,0 0-1,0 1 0,0-1 1,0 0-1,0 0 0,0 1 1,0-1-1,0 1 0,0-1 1,0 1-1,1-1 0,1 0 1,34-6-71,-34 6 53,7 0-29,0 0 0,0 1 0,18 0-1,-26 1 24,0-1 0,0 0 0,0 1 0,0-1 0,0 1 0,0-1 0,-1 1 0,1 0 0,0 0-1,0 0 1,0 0 0,-1 0 0,1 0 0,-1 1 0,1-1 0,-1 0 0,1 1 0,-1-1-1,0 1 1,1 0 0,-1-1 0,0 1 0,0 0 0,1 2 0,1 10 1,0 0 1,-1 0-1,0 0 1,-1 0-1,-1 0 1,0 0-1,-1 0 1,-4 22-1,2-25 16,0 0 0,-1 0-1,-1 0 1,1 0-1,-1-1 1,-1 0 0,0 0-1,-1 0 1,-14 16-1,-6 3 13,-44 37-1,71-66-3,0 0 0,0 0-1,0 0 1,-1 0 0,1 1-1,0-1 1,0 0 0,0 0-1,0 0 1,0 0 0,0 0-1,-1 0 1,1 0 0,0 1-1,0-1 1,0 0 0,0 0-1,0 0 1,0 0 0,0 0-1,0 1 1,0-1 0,0 0-1,0 0 1,0 0 0,0 0-1,0 1 1,0-1 0,0 0-1,0 0 1,0 0 0,0 0-1,0 1 1,0-1 0,0 0-1,0 0 1,0 0 0,0 0-1,0 0 1,0 1 0,0-1-1,0 0 1,0 0 0,1 0-1,9 3 240,28-3-218,-21 0 60,72 1-29,71-1 99,-129-1-424,1-2 1,60-14 0,-14-10-2437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10.8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17 592,'0'0'5453,"0"-4"-4271,-1-9 1811,5 41-2315,56 261-606,-48-235-226,8 48 221,-15-34-3744,-5-54 601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11.1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0 201 3217,'0'0'6163,"204"-120"-6067,-114 106-48,-3-2-32,-3 6-16,-11-7-240,-16-6-4226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11.5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340 0 320,'0'0'8164,"-32"16"-7788,11-7-314,1 0-13,1 0 1,0 2-1,-20 14 0,29-18-22,1 1 1,0 0-1,0 0 1,1 1-1,1 0 0,-1 1 1,1 0-1,1 0 1,0 0-1,-5 12 0,-9 28 68,2 1 0,2 1 0,2 0 0,3 1 0,2 0-1,2 0 1,3 1 0,4 106 0,2-140-97,1 0-1,1 0 1,0 0-1,1 0 1,2-1-1,0 0 1,0 0-1,2-1 1,1 0-1,0 0 1,1-1-1,0-1 1,2 1-1,0-2 1,1 0-1,0-1 1,1 0-1,1-1 1,0-1-1,1 0 1,0-1-1,0-1 1,2-1-1,-1 0 1,1-1-1,0-1 1,0-1-1,1-1 1,0-1-1,0 0 1,31 0-1,48-2-2171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13.7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21 128 672,'0'0'3725,"-2"-17"-2658,1-7-631,1 10 184,-1-1 1,-6-28-1,7 40-316,0 3-238,0 0 1,0-1-1,0 1 0,0-1 1,0 1-1,0-1 1,0 1-1,0 0 1,0-1-1,0 1 0,0-1 1,-1 1-1,1 0 1,0-1-1,0 1 0,0-1 1,-1 1-1,1 0 1,0-1-1,0 1 0,-1 0 1,1-1-1,0 1 1,-1 0-1,1 0 0,0-1 1,-1 1-1,1 0 1,0 0-1,-1 0 0,1-1 1,-1 1-1,1 0 1,0 0-1,-2 0 499,2 6-581,-1 48-126,4 92 220,-3-140-76,1 0 0,0 0 0,1 0 0,-1-1 0,1 1 0,0 0 0,1-1 0,-1 1 0,1-1 0,0 0-1,1 0 1,-1 0 0,1 0 0,0-1 0,0 0 0,0 1 0,7 3 0,-4-3 3,0 0 1,1 0-1,-1-1 0,1-1 1,0 1-1,1-1 0,-1-1 1,0 1-1,1-2 0,0 1 1,10 0-1,-13-2 3,6 2 9,0-2 1,0 1-1,0-2 0,12-1 1,-21 1-15,0 1 1,0-1 0,0 0 0,0 0-1,-1 0 1,1 0 0,0-1 0,-1 1-1,1-1 1,-1 0 0,1 0 0,-1 1-1,0-1 1,0-1 0,1 1 0,-2 0-1,1 0 1,0-1 0,0 1 0,1-6-1,1-1 14,0 0 0,-1-1 0,0 1 0,-1-1 0,0 0 0,1-12-1,-2-62 55,-2 41-25,1 43-107,0 2-78,3 50 31,17 99 1,0-18 122,-11-22-30,-5 126 1,-4-234 7,0 1-1,-1-1 1,1 1 0,-1-1 0,0 0 0,0 1 0,0-1 0,-1 0 0,1 0 0,-1 0 0,0 0 0,1 0-1,-2 0 1,1-1 0,-3 4 0,0-1-14,0-1 1,0-1-1,0 1 0,0 0 0,-1-1 0,1 0 1,-12 4-1,2-3-1,-1 1 1,1-2 0,-1 0-1,0-1 1,-28 1-1,28-3 44,11 1-14,1-1 0,-1 0 0,0 0 0,1-1 1,-8-1-1,10 2-7,1-1 0,0 1 0,0-1 0,-1 1 0,1-1 0,0 0 0,0 0 0,0 1-1,0-1 1,0 0 0,0 0 0,0 0 0,0 0 0,0 0 0,0-1 0,1 1 0,-1 0 0,0 0 0,1 0 0,-1-1 0,1 1 0,-1 0 0,1-2 0,-3-8-2,2 0 1,0 0-1,0-1 1,1 1-1,0 0 1,1 0-1,0 0 1,1 0-1,0 0 1,1 0-1,0 1 1,1-1-1,0 1 1,8-15-1,9-14-180,3 2-1,36-47 0,-27 38-450,25-32-2209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9.4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1 154 2481,'52'-128'1091,"-41"102"-768,-10 28-230,13 19-2,-10-16-77,-1-1 0,0 0 0,0 1 0,-1 0 1,1-1-1,1 7 0,3 18 47,-1 0 0,3 51-1,-5-36-5,-3-13 860,20-31 1748,-10 0-2649,0 0 0,1 0-1,-1 1 1,0 1 0,1 0 0,-1 0 0,0 1 0,-1 1-1,1 0 1,16 8 0,-24-10-30,-1 0 1,0 1-1,0-1 0,0 0 0,-1 1 1,1-1-1,-1 1 0,1 0 0,-1-1 1,0 1-1,0 0 0,0 0 0,0 0 1,-1 0-1,1 0 0,-1 0 0,1 0 1,-1 4-1,0 3-30,0 1 0,-1-1 0,-3 21 0,2-27 52,1 0 0,-1 0 0,0-1 0,0 1-1,0 0 1,0-1 0,-1 1 0,1-1 0,-1 1 0,0-1-1,0 0 1,0 0 0,0-1 0,-1 1 0,1-1 0,-1 0 0,0 1-1,1-1 1,-1-1 0,0 1 0,0-1 0,0 1 0,-5 0-1,-10 2-8,0 0 0,0-1 0,-34 1 0,44-3-29,-1-1-600,-1 1 1,1-1-1,-21-4 1,6-7-2680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28.9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47 320,'1'-12'9957,"-3"7"-10376,-30-25 1686,35 80-1256,13 77 0,2 19 349,-17-126-752,0 11 2360,0-29-1904,-1-4-445,0-18-2268,0-13-3658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30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0 254 1249,'0'0'7827,"0"-1"-7715,1-4-45,0-1 1,0 1-1,0 0 0,1 0 0,-1 0 0,1 1 1,5-10-1,7-20 116,20-118 355,-34 148-514,0 4-21,0-1 0,0 0 0,0 0 0,0 1 0,1-1 0,-1 0 0,0 1 0,0-1 0,0 0 0,1 1 0,-1-1 0,0 0 0,1 1 0,-1-1 0,1 1 0,-1-1 0,1 0 0,0 0-1,0 0-26,1 2 16,0-1-1,-1 1 0,1-1 0,0 1 0,0 0 0,0 0 0,-1-1 1,1 1-1,0 0 0,-1 1 0,1-1 0,0 0 0,-1 0 0,0 1 0,1-1 1,-1 1-1,0-1 0,0 1 0,0 0 0,0-1 0,1 4 0,22 47 122,-16-31-89,33 81 157,-21-48-100,36 65 1,-55-116-198,0-2 0,0 0-1,-1 1 1,1-1 0,0 0-1,-1 1 1,1-1-1,-1 1 1,0-1-1,1 1 1,-1-1 0,0 3-1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6:32.1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14 111 1745,'0'0'1094,"-1"0"-897,1 0 0,-1 0 0,0 0 0,1 0 0,-1 0 0,0-1 0,0 1 0,1 0 0,-1 0 0,0 0 0,1-1 0,-1 1 0,0 0 0,1-1 0,-1 1 0,1 0 0,-1-1 0,0 0 0,1-2-177,0 0 0,1 0 1,-1 0-1,1 0 0,0 0 1,0 0-1,0 0 0,0 0 1,0 1-1,1-1 0,-1 0 1,4-4-1,28-28 106,-18 21-9,-14 12-111,1 1 0,-1 0 0,0 0 0,1 0 0,-1 0 1,1 0-1,-1 0 0,1 0 0,0 0 0,-1 0 1,1 1-1,0-1 0,-1 1 0,1-1 0,0 1 0,0 0 1,0-1-1,3 1 0,-3 5-70,0 107 82,-3-58 57,1-42-60,-1-1 0,0 0-1,-1 0 1,0 0 0,-1 0 0,0 0-1,-1 0 1,-5 12 0,-1-4 84,-1 0 0,-1-1 0,-19 24 0,31-42-49,-1 0 0,1 0 0,0 1 0,0-1 0,-1 0 0,1 1 0,0-1 1,0 0-1,0 0 0,0 1 0,-1-1 0,1 0 0,0 1 0,0-1 0,0 1 0,0-1 1,0 0-1,0 1 0,0-1 0,0 0 0,0 1 0,0-1 0,0 0 0,0 1 1,0-1-1,0 0 0,0 1 0,0-1 0,0 0 0,1 1 0,-1-1 0,0 0 1,0 1-1,0-1 0,1 0 0,-1 1 0,0-1 0,0 0 0,1 0 0,-1 1 0,0-1 1,0 0-1,1 0 0,-1 0 0,0 0 0,1 1 0,-1-1 0,0 0 0,1 0 1,-1 0-1,0 0 0,1 0 0,-1 0 0,0 0 0,1 0 0,-1 0 0,1 0 0,-1 0 1,0 0-1,1 0 0,0 0 0,32 0-322,-24 0 521,218 0-196,-222-3-1390,-4-8-1872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0.3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3249,'0'0'8692,"0"3"-7875,14-3-769,26 0-48,13 0 16,4 0-16,3 0-784,-16 0-1890,-17 0-2496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0.8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87 8148,'0'0'1745,"173"-60"-1745,-109 53-129,-7 1-1503,-11-8-3747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1.1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207 0 6003,'0'0'3329,"54"164"-3153,-27-97-144,-4 6 48,4-6-64,-11 0-16,1-7-80,-14-16-1584,-3-11-3203</inkml:trace>
  <inkml:trace contextRef="#ctx0" brushRef="#br0" timeOffset="1">0 866 7091,'0'0'3394,"231"-137"-3394,-158 113 0,-3 11-32,-9 6-929,-15 7-2032,-12 0-3202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1.5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0 125 7155,'0'0'3263,"18"-18"-3234,56-53-18,-69 67-10,-1 1-1,1-1 0,0 1 1,0 0-1,0 0 1,1 0-1,-1 1 1,1 0-1,-1 0 0,1 0 1,0 1-1,-1 0 1,1 0-1,0 0 0,0 1 1,0 0-1,0 0 1,0 0-1,6 2 1,14-1-58,-24-1 42,0 1 0,0-1 1,1 0-1,-1 1 0,0-1 0,0 1 0,0-1 0,0 1 0,0 0 1,0 0-1,0 0 0,0 0 0,0 1 0,0-1 0,-1 0 1,1 1-1,0-1 0,-1 1 0,1-1 0,-1 1 0,0 0 0,1 0 1,-1 0-1,0 0 0,0 0 0,0 0 0,0 0 0,-1 0 0,1 0 1,0 3-1,2 8-125,-1-1 1,-1 1-1,0-1 1,-1 16-1,0-27 130,1 19-43,-1 0 0,-1 0 0,-1 0 0,-1 0 0,-1-1 0,-6 23 0,2-25 59,-18 34 0,0-2 6,31-48 46,5-1-4,1-2-1,0 0 0,-1 0 0,0 0 0,1-2 0,-1 1 0,19-10 0,72-45 157,-73 40-215,51-33-264,-4-7-1105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2.3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391 8 304,'0'0'3858,"-30"-1"-3511,-97-4 101,111 4-228,0 0 1,0 2-1,0-1 0,1 2 0,-1 0 1,0 1-1,1 1 0,-1 0 0,-14 7 1,16-6-234,10-4 33,0 0-1,0 1 1,0 0-1,0 0 1,0 0-1,-7 5 1,10-5-15,-1-1 0,1 1 0,0-1 1,0 1-1,0 0 0,0-1 0,0 1 0,0 0 0,1 0 0,-1 0 1,1-1-1,-1 1 0,1 0 0,0 0 0,-1 0 0,1 0 1,0 4-1,0 1 15,1 0-1,-1-1 1,1 1 0,0 0 0,1-1 0,-1 1 0,1-1-1,1 1 1,-1-1 0,1 0 0,0 0 0,0 0 0,1 0 0,0-1-1,8 10 1,107 112 553,-78-86-391,-1 2-1,35 51 1,-50-56-65,-3 2-1,-1 0 1,-1 1 0,-3 1 0,-2 0-1,-1 2 1,9 53 0,-1-5 1470,-22-91-1586,0 1 1,1-1-1,-1 1 0,1-1 1,-1 1-1,1-1 0,0 1 1,0-1-1,0 1 0,0-1 1,0 0-1,0 1 0,0-1 0,0 0 1,0 0-1,0 0 0,1 0 1,-1 0-1,0 0 0,1 0 1,-1-1-1,1 1 0,-1 0 0,1-1 1,-1 1-1,1-1 0,2 1 1,5 0 14,0 0 0,0-1 0,0 0 1,10-1-1,2 0 18,7 2-4,-1-2-1,0-1 0,0-1 1,0-1-1,44-12 0,138-58-2419,-96 22-2895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5.7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41 104 3298,'0'0'4183,"1"-16"-3719,1-4-234,2-47 2621,-12 84-2875,0 5 8,0 1 0,2 1 0,1-1 0,0 1 0,2 0 0,-1 43 0,4-40-6,-1-12 5,1-1 0,3 25 0,-2-34 13,0 0 1,0 0-1,1-1 0,0 1 1,0-1-1,0 1 0,0-1 1,0 0-1,1 1 0,0-1 1,6 7-1,-4-6-3,1 0 1,0 0-1,0 0 0,0-1 1,1 0-1,-1 0 1,1-1-1,0 0 0,0 0 1,0 0-1,0-1 0,11 2 1,5 0-53,1-2 0,39-1 0,-56-1 36,-5 1 10,1-1-1,0-1 1,0 1-1,-1 0 0,1-1 1,0 1-1,-1-1 1,1 0-1,0 0 0,-1 0 1,1 0-1,-1 0 0,1-1 1,-1 1-1,0-1 1,0 1-1,0-1 0,0 0 1,0 0-1,0 0 1,0 0-1,0 0 0,2-4 1,-2 0 1,1 0 0,-1 0 0,0 0 0,0 0 0,-1 0 0,0-1 1,0 1-1,0 0 0,-1-11 0,0 1 11,-1 0-1,0 1 1,-4-20-1,3 28 5,0 0 0,0 0 0,-1 1 0,0-1 0,0 1 0,0 0 0,-1 0 0,0 0 0,-7-7 0,1 1 19,0 1 0,-1 0 0,0 1 0,-17-11 0,22 17-16,0 0 1,0 1-1,-1 0 1,1 0-1,-1 0 0,1 1 1,-1 0-1,0 0 1,0 1-1,0 0 0,-11 0 1,18 13-1152,0-10 925,0-1-1,0 1 1,0 0 0,0 0-1,1 0 1,-1 0 0,0-1-1,1 1 1,1 2-1,17 17-3594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6.0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9893,'0'0'112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8:59.8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40 3682,'0'0'5314,"160"-6"-5122,-119-1-16,-1 0-176,0 1 0,-7-4 16,-3 6-16,-10 4-208,-10 0-992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6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0 248 8644,'148'-170'387,"-119"136"-246,-29 41-285,1-2 148,-1 0-1,1 0 1,0 1 0,1-1-1,-1 0 1,1 0 0,0 0-1,1 0 1,-1-1 0,1 1 0,0 0-1,0-1 1,0 0 0,0 0-1,1 0 1,0 0 0,6 5-1,-3-3 35,1 0 0,0-1-1,0 0 1,0 0 0,1-1-1,0 0 1,0 0 0,0-1-1,13 3 1,11 1 145,40 14 0,-61-17-154,0 1 0,0 0 0,0 1 0,-1 1 0,0 0-1,15 12 1,-22-15-30,0 0 1,0 0-1,-1 1 0,0 0 0,0-1 0,0 1 0,0 0 0,-1 0 0,0 1 1,0-1-1,0 0 0,-1 1 0,2 6 0,-2-1-4,1 0 0,-2 0 0,1-1 0,-2 1-1,1 0 1,-3 12 0,1-17 21,0 0 0,0 0 0,0 0 0,-1 0 0,0-1 0,0 1 0,-1-1-1,1 0 1,-1 0 0,0 0 0,0 0 0,-1 0 0,-5 4 0,3-4-237,0 1-1,0-1 1,0-1 0,-1 1 0,0-1-1,0 0 1,0-1 0,-16 5-1,-20-5-3838</inkml:trace>
  <inkml:trace contextRef="#ctx0" brushRef="#br0" timeOffset="1">267 98 8356,'0'0'2641,"171"-90"-2641,-111 83-48,-3 7-160,-7 0-1201,-10 0-2400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6.7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 12 7796,'0'0'3022,"-1"-4"-2862,-2-4-243,2 9 15,1 19-27,5 38 19,2-1-61,-3 2 0,-6 97 0,2-148 6,-1 0 0,-1-1-1,1 0 1,-1 1 0,-3 7 0,4-14 125,1 1-1,-1 0 0,0-1 0,0 1 1,1-1-1,-1 1 0,0-1 0,-1 1 1,1-1-1,0 0 0,0 1 0,-1-1 1,1 0-1,0 0 0,-1 0 0,1 0 1,-1 0-1,1 0 0,-1-1 0,0 1 1,1 0-1,-1-1 0,0 1 0,0-1 1,1 0-1,-3 1 0,3-16 626,1 11-556,0-1 0,0 1 0,1 0 0,-1-1 0,1 1 0,0 0 0,3-8-1,-3 10-60,0-1-1,1 1 1,-1 0-1,1-1 0,0 1 1,0 0-1,0 0 1,0 0-1,0 1 1,0-1-1,0 0 0,1 1 1,3-3-1,19-6-56,0 1 0,0 1-1,0 1 1,37-6 0,-41 9-226,-8 2-96,0-1-1174,-1 1 0,22-9 1,-12-4-3218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7.1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 1 3314,'0'0'6338,"-74"47"-6338,87-4 0,18 7 64,-5 4 32,1-8-96,-7-2-768,-13-14-3410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7.7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58 2449,'0'0'5571,"3"-1"-5385,11-4-45,19-8 183,-33 13-303,0 0 1,0 0 0,0 0-1,0 0 1,-1 0 0,1 0-1,0 0 1,0 1 0,0-1-1,0 0 1,0 0 0,0 0-1,0 0 1,0 0 0,0 0-1,0 0 1,0 0 0,0 1-1,0-1 1,0 0 0,0 0-1,0 0 1,0 0-1,0 0 1,1 0 0,-1 0-1,0 0 1,0 0 0,0 1-1,0-1 1,0 0 0,0 0-1,0 0 1,0 0 0,0 0-1,0 0 1,0 0 0,3 0 985,-1-4-719,-1 3-290,-1 0 0,1 0 0,0 0 0,0 1 0,0-1 0,0 0 0,0 1 0,0-1 0,0 1 0,0-1 0,0 1 0,0-1 0,1 1 0,-1 0 0,1-1 1,0 1-4,-8 0 89,5 0-68,1-1-31,-1 1-1,1 0 1,0-1 0,-1 1-1,1 0 1,0-1-1,0 1 1,-1-1 0,1 1-1,0-1 1,0 1 0,0 0-1,-1-1 1,1 1 0,0-1-1,0 1 1,0-1 0,0 1-1,0-1 1,0 1-1,0-1 1,0 1 0,0-1-1,0 1 1,0-1 0,1 0-1,-1-1-433,0-10-2193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8.4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94 3474,'0'0'7283,"40"-14"-7203,-7 1 64,11-4-128,-1 7-16,7 0 96,-3 0-96,0 4 0,-4-1 0,-9 0-48,-8 7-192,-12 0-1553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8.8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90 38 3474,'0'0'4543,"0"-5"-3977,-1-16-332,-1 17-193,-2 10-74,-1 9 34,1 0-1,0 1 1,1 0-1,1-1 1,0 1-1,1 19 1,1-20 22,-2 1-4,2-1 0,0 1 1,0-1-1,2 1 0,3 17 0,-3-27-12,0-1 0,0 1 0,0 0-1,1-1 1,0 0 0,0 1 0,1-1 0,-1-1-1,1 1 1,0 0 0,0-1 0,1 0 0,-1 0 0,1 0-1,9 5 1,-5-3 7,0-1 0,0 0 0,0-1 0,0 0-1,1-1 1,0 0 0,-1 0 0,1-1 0,0 0 0,0-1-1,1 0 1,-1-1 0,0 0 0,0 0 0,17-3 0,-24 2-4,0 0 0,0 0 1,0 0-1,-1 0 1,1-1-1,0 1 0,-1-1 1,1 1-1,-1-1 1,0 0-1,0 0 0,1 0 1,-1 0-1,3-5 0,-2 2 1,0 1 0,0-1 0,-1-1-1,0 1 1,0 0 0,0 0-1,1-9 1,0 2-3,-2-1-1,0 0 0,0 1 1,-1-1-1,-1 0 1,-3-18-1,2 23 0,-1 0 1,0 0-1,0 0 1,-1 1-1,0 0 1,0 0-1,0 0 0,-1 0 1,0 0-1,-1 1 1,0 0-1,-10-8 0,-1-1 4,-1 1 0,-1 1-1,-26-14 1,32 21-22,0 1 1,-1 0 0,1 0-1,-1 2 1,0 0-1,-1 0 1,1 2-1,0-1 1,-1 2-1,-15 1 1,29-1-16,0-1 1,0 1-1,0 0 0,0 0 1,-1 0-1,1 0 0,0 0 1,0 1-1,0-1 0,0 0 1,0 1-1,0-1 0,0 0 1,0 1-1,0-1 0,0 1 1,0-1-1,0 1 0,0 0 1,0-1-1,1 1 0,-1 0 1,0 0-1,0 0 0,1-1 1,-1 1-1,1 0 0,-1 0 1,0 0-1,1 0 0,0 0 1,-1 0-1,1 0 0,0 0 1,-1 0-1,1 3 0,-2 16-2332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49.1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 6675,'0'0'1649,"38"-4"-1609,15-1-16,57 2 0,-102 3-20,0 1 1,0 0 0,0 1-1,0-1 1,0 2-1,0-1 1,0 1-1,-1 0 1,1 1-1,-1 0 1,0 0 0,0 1-1,-1-1 1,1 1-1,-1 1 1,0-1-1,10 13 1,0-1 20,3 2 10,0 1 1,-1 2 0,-2-1 0,0 2 0,-1 0 0,-1 1 0,-2 1 0,0 0 0,-1 0 0,-2 1 0,-1 0 0,-1 1 0,-1 0 0,4 45-1,-10-70-45,2 22 70,-1 0-1,-1 0 1,-5 36 0,4-54-189,0 0 1,0 0-1,-1 0 1,0-1-1,0 1 0,0-1 1,-1 1-1,0-1 1,0 0-1,0 0 1,-1 0-1,1 0 1,-1-1-1,0 1 1,-1-1-1,1 0 1,-1 0-1,1-1 1,-8 5-1,1-3-1246,0-1 1,0 0-1,-15 4 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0.0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232 16 3089,'0'0'4789,"-4"-3"-4375,0 1-360,1 1 1,-1-1-1,0 0 1,0 1-1,0 0 0,0 0 1,0 0-1,0 1 1,0-1-1,-1 1 1,1 0-1,0 0 1,0 0-1,0 1 1,0-1-1,0 1 0,0 0 1,-8 3-1,5-1-36,0 1 0,0-1 0,0 2 0,1-1 0,-1 1 0,1 0 0,0 0 0,0 0 0,-7 10 0,5-4-3,0-1 0,1 1 1,1 0-1,0 0 0,0 1 1,1 0-1,0 0 1,1 0-1,1 1 0,-4 20 1,3 6 12,2 0 1,3 47 0,-1-76-28,1 9 8,1-1 1,1 1-1,0-1 1,2 0-1,0 0 1,1-1-1,1 1 1,0-1-1,1-1 1,1 0-1,1 0 1,0 0-1,1-1 1,1-1-1,0 0 1,1 0-1,14 11 1,-17-18-2,0-1 0,1 0 0,-1-1 0,1 0 0,0-1 0,0 0 0,0 0 0,1-1 0,17 2 0,10-1-68,58-1-1,-84-3 0,67-3-1694,-5-11-2815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0.9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2 144 3810,'0'0'5957,"-1"-6"-5469,1 2-446,0 0-1,0 0 1,0 0-1,1 0 0,-1 0 1,1 0-1,0 1 1,0-1-1,0 0 1,1 1-1,-1-1 0,1 0 1,0 1-1,0 0 1,0-1-1,1 1 0,-1 0 1,1 0-1,-1 0 1,5-2-1,1-2-41,1 0 1,0 1-1,0 0 0,1 1 1,-1 0-1,1 1 0,0-1 1,1 2-1,-1 0 0,1 0 1,-1 1-1,1 0 0,0 1 1,0 0-1,13 1 0,-23 0-5,1 0 0,-1 0-1,0 0 1,0 1 0,0-1-1,0 1 1,0-1 0,0 1-1,0-1 1,0 1 0,0-1-1,0 1 1,-1 0 0,1-1-1,0 1 1,0 0 0,-1 0-1,1 0 1,0 0 0,-1 0-1,1 0 1,-1 0 0,1 0-1,-1 0 1,1 0-1,-1 0 1,0 0 0,1 0-1,-1 0 1,0 0 0,0 2-1,3 42-70,-4-36 51,2 5 12,-1 0 0,-1 1 0,0-1 0,-1 0 0,-1 0 0,0 0 0,-1 0 0,0-1-1,-1 1 1,-10 18 0,-47 61-112,22-37 85,39-53 37,1-2-16,23-1-85,52 1 224,-5 0-500,79-8 0,-82-5-2632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1.4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7587,'0'0'3538,"16"30"-3714,1 24 176,0-1 16,-4 7 32,-6-9-16,-4-8-32,-3-13-816,0-7-1025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00.91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1 768,'0'0'4546,"4"0"-4388,26 2-389,-23-1 636,-23-1 2662,40 0-3053,-18 0-226,-18 0 194,-35 0 2022,73 0-2058,-17 0-159,16 0-1753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1.7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1 141 3602,'0'0'5026,"223"-61"-4994,-122 41-32,6-6-192,-4-8-3154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2.2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261 77 1553,'0'0'6050,"-10"-13"-5391,-37-36-317,45 48-335,1-1 1,-1 1-1,1 0 1,-1 0-1,0-1 1,0 1-1,0 0 1,0 0-1,1 1 0,-1-1 1,0 0-1,0 1 1,-1-1-1,1 1 1,0 0-1,0 0 1,0-1-1,0 1 1,0 1-1,0-1 0,0 0 1,0 0-1,0 1 1,-1-1-1,1 1 1,0 0-1,-2 1 1,0 1-1,0 0 1,0 0 0,0 0-1,0 1 1,1-1-1,-1 1 1,1 0 0,-4 6-1,-7 12 69,1 1 0,1 1 0,1 0-1,1 0 1,1 1 0,2 1 0,0-1 0,-6 50-1,5 15 215,3 109-1,5-182-274,0-5-4,-1 35 69,3-1 0,8 54-1,-7-84-60,0-1-1,2 0 0,-1 0 0,2-1 0,0 1 1,1-1-1,0 0 0,1-1 0,0 0 0,16 18 1,-17-22-9,2 1 0,-1-1 0,2 0 0,-1-1 0,1 0 0,0-1 0,1 0 0,-1 0 0,1-1 0,1-1 0,-1 0 0,1 0 0,0-1 0,0-1 0,0 0 0,17 2 0,-10-3-144,-1 0 1,1-2-1,-1 0 0,1-1 0,32-6 0,-42 4-373,-1-1 0,0 0-1,0 0 1,0 0 0,8-8-1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4.7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94 134 2593,'0'0'4701,"1"-19"-4370,1-6-151,1-65 1921,-6 93-1973,-5 7-135,0-1 1,1 1 0,0 1-1,1-1 1,0 1-1,-5 13 1,2-2 5,0 2 0,-6 29 0,11-33-11,1 1 0,1 0 1,0 0-1,3 42 0,-1-60 11,1 0 0,-1 0-1,0 0 1,1 0 0,0 0-1,-1 0 1,1 0 0,0-1-1,1 1 1,-1 0 0,0 0-1,1-1 1,0 1 0,-1-1-1,1 0 1,0 1 0,0-1 0,1 0-1,-1 0 1,0 0 0,1 0-1,-1-1 1,1 1 0,-1-1-1,5 2 1,2 0-6,0-1 1,1 0-1,-1 0 1,1-1-1,0 0 1,15-1-1,-22 0 6,1-1-1,-1 1 1,0-1-1,1 1 1,-1-1-1,0 0 1,1 0-1,-1-1 1,0 1 0,0-1-1,0 1 1,0-1-1,0 0 1,-1 0-1,1 0 1,0-1-1,-1 1 1,1 0-1,-1-1 1,0 0-1,0 0 1,0 1 0,0-1-1,-1 0 1,1 0-1,-1-1 1,0 1-1,0 0 1,1-6-1,2-5-5,-1 0-1,-1-1 0,-1 1 0,0-1 0,-1-24 0,-1 33 11,0 1 0,0-1 0,0 1-1,-1-1 1,1 1 0,-1 0 0,0-1-1,-1 1 1,1 0 0,-1 0 0,0 1-1,-1-1 1,1 1 0,-1-1 0,0 1-1,0 0 1,0 1 0,0-1 0,-7-4-1,4 3-2,-1 1 0,0 0-1,0 0 1,0 0 0,0 1-1,-1 1 1,1-1 0,-1 1-1,0 1 1,0-1 0,-13 1-1,22 1-3,-1 0 0,0 0 0,0 0 1,0 0-1,0 0 0,0 0 0,0 0 0,0 0 0,0 0 0,1 0 0,-1 1 1,0-1-1,0 0 0,0 1 0,0-1 0,1 1 0,-1-1 0,0 1 0,0-1 0,1 1 1,-2 1-1,0 17-178,2-8 12,2 10-1226,10-6-2064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5.1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37 8900,'0'0'1473,"-20"-37"-7508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5.5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1 218 7155,'124'-153'985,"-103"126"-690,-19 25 260,-2 4-231,0 8-329,0 1 0,1 0 0,0 0 0,1 0 1,1-1-1,4 14 0,-6-20 8,1 0 0,0 1 0,0-1-1,1 0 1,-1 0 0,1 0 0,0-1 0,0 1 0,0-1 0,0 1 0,0-1 0,1 0 0,0-1-1,0 1 1,-1 0 0,1-1 0,1 0 0,4 2 0,9 1 20,0 0 1,0-2 0,24 3-1,-28-5-7,0 0 0,-1 1 0,1 1 0,-1 0 0,0 1 0,0 0-1,19 10 1,-29-13-17,-1 1-1,0 0 0,0 0 0,0-1 1,0 1-1,0 1 0,0-1 0,-1 0 1,1 0-1,-1 1 0,1-1 0,-1 1 1,0-1-1,0 1 0,0-1 0,0 1 1,0 0-1,0 3 0,0 4-4,0 0-1,-1 0 1,-1 16 0,0-23 7,1 0 1,-1 0-1,0 0 1,0 0-1,0-1 1,-1 1-1,1 0 1,-1-1-1,1 1 1,-1-1-1,0 0 1,0 1-1,0-1 1,0 0-1,0 0 1,0 0-1,-1 0 1,1-1-1,-1 1 1,1-1-1,-1 1 1,0-1-1,0 0 1,-3 1-1,-5 2-223,1-1 0,-1-1 0,0 1 1,1-2-1,-17 2 0,-23-3-2459</inkml:trace>
  <inkml:trace contextRef="#ctx0" brushRef="#br0" timeOffset="1">231 34 6547,'0'0'2993,"211"-23"-3313,-168 16-2257,-9 4-2994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5.9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171 129 6659,'0'0'2780,"-1"-17"-2681,-6-55-51,7 70-47,-1 0 1,1 0-1,-1 1 1,1-1-1,-1 0 1,0 0-1,1 1 1,-1-1-1,0 0 1,0 1-1,0-1 1,0 1-1,-1-1 1,1 1-1,0-1 1,-1 1-1,1 0 0,0 0 1,-1 0-1,0 0 1,1 0-1,-1 0 1,0 0-1,-2-1 1,-1 1-6,0 0 0,0 1 0,-1-1 0,1 1 0,0 0 0,-8 1 0,-2 0-35,12-1 30,1 0-1,-1 0 0,0 0 0,0 0 0,0 0 0,0 1 1,1-1-1,-1 1 0,0 0 0,1 0 0,-1 0 1,0 0-1,1 1 0,-1-1 0,-1 2 0,1 0 2,1 0 0,0 0 0,0 0-1,0 0 1,1 0 0,-1 0 0,1 0-1,-1 1 1,1-1 0,0 1 0,0 6-1,-2-2-1,2 0 0,-1 0 0,1 1 0,0-1 0,1 1 0,0-1 0,0 0 0,1 1 0,0-1 0,0 0 0,1 0-1,0 1 1,1-1 0,0-1 0,0 1 0,1 0 0,-1-1 0,2 1 0,-1-1 0,1 0 0,6 6 0,8 6 22,0-2 0,2 0 0,0-1 1,33 18-1,-13-11 11,71 27 0,-106-48-27,-5-2 2,0 0-1,0 0 0,0 1 0,0-1 1,0 0-1,0 1 0,0-1 0,0 1 1,0-1-1,0 1 0,0-1 0,0 1 1,0 0-1,0 0 0,0-1 0,-1 1 1,1 0-1,0 0 0,0 0 0,-1 0 1,1 0-1,-1 0 0,1 0 1,-1 0-1,1 0 0,-1 0 0,0 0 1,1 2-1,-1-3 2,0 1 0,0-1 0,-1 1 0,1-1 0,0 0 0,0 1 0,-1-1 0,1 1 0,0-1 0,0 0 1,-1 1-1,1-1 0,0 0 0,-1 1 0,1-1 0,0 0 0,-1 0 0,1 1 0,-1-1 0,1 0 0,-1 0 0,1 0 0,0 1 0,-1-1 0,1 0 1,-1 0-1,1 0 0,-1 0 0,0 0 0,-18 1 3,14-1-6,-109 1-4,111-1 18,1 0-1,-1-1 1,0 1-1,0-1 1,0 0-1,1 1 0,-1-1 1,0 0-1,1-1 1,-1 1-1,1 0 1,-1-1-1,1 0 0,-1 1 1,1-1-1,0 0 1,0 0-1,0 0 1,0 0-1,1-1 1,-1 1-1,0 0 0,1-1 1,-1 1-1,1-1 1,0 0-1,0 1 1,0-1-1,0 0 0,1 0 1,-1-3-1,0-1 3,0 1 0,0-1 0,1 0 1,-1 0-1,2 0 0,-1 0 0,1 1 0,0-1 0,1 0 0,-1 0 0,1 1 0,5-11 0,-3 10-23,1-1 1,-1 1-1,2 1 0,-1-1 0,1 1 0,10-9 0,45-32-142,-30 24-173,17-13-1888,-12 11-3084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6.6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17 4402,'0'0'1550,"1"-2"-1497,0 1-105,3-8 300,-2 7-56,-4 7-75,1-4-31,-6 6-164,7-7 93,0 0 0,0 0 1,0 0-1,0 0 1,0 0-1,0-1 0,0 1 1,0 0-1,0 0 1,0 0-1,0 0 0,0 0 1,0 0-1,0 0 1,0 0-1,0-1 0,0 1 1,0 0-1,0 0 1,0 0-1,0 0 0,0 0 1,0 0-1,0 0 1,0 0-1,-1 0 0,1 0 1,0 0-1,0-1 1,0 1-1,0 0 0,0 0 1,0 0-1,0 0 1,0 0-1,0 0 0,-1 0 1,1 0-1,0 0 1,0 0-1,0 0 0,0 0 1,0 0-1,0 0 1,0 0-1,-1 0 0,1 0 1,0 0-1,0 0 1,0 0-1,0 0 0,0 0 1,0 0-1,0 0 1,0 0-1,0 0 0,-1 1 1,1-1-1,0 0 0,0 0 1,0 0-1,0 0 1,0 0-1,0 0 0,0 0 1,0 0-1,0 0 1,0 0-1,0 1 0,0-15-3896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12.4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 38 1425,'0'0'1707,"0"-6"-1539,-4-25 3914,-2 31-4075,6 0-1,-1 0 1,1-1 0,-1 1 0,0 0 0,1 0-1,-1 0 1,1 0 0,-1 0 0,1 0-1,-1 0 1,1 0 0,-1 1 0,1-1 0,-1 0-1,1 0 1,-1 0 0,1 1 0,-1-1 0,1 0-1,-1 0 1,1 1 0,-1-1 0,0 2-4,0 0 1,1 0 0,-1 0 0,0 0 0,1 0-1,0-1 1,-1 1 0,1 0 0,0 0 0,0 0-1,0 4 1,0-5 338,0 0-366,-1-1 17,1 0-1,-1 0 1,1 1-1,-1-1 1,1 1-1,-1-1 1,1 0 0,-1 1-1,1-1 1,0 1-1,-1-1 1,1 1-1,0-1 1,-1 1-1,1-1 1,0 1 0,0-1-1,-1 1 1,1 0-1,0-1 1,0 1-1,0-1 1,0 1-1,0 1 1,-6 8-3518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35.0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82 107 816,'0'0'5467,"0"-12"-2818,0 6-2411,-3-20 747,3 25-973,-1 0-1,1 0 1,-1 1-1,1-1 1,-1 0-1,0 0 0,1 0 1,-1 0-1,0 1 1,0-1-1,0 0 1,0 0-1,0 1 0,0-1 1,0 1-1,1-1 1,-2 1-1,1 0 0,0-1 1,0 1-1,0 0 1,-1-1-1,-22 0 22,22 1-22,-1 0 0,0 0-1,0 0 1,0 0 0,0 0 0,0-1 0,1 1 0,-6-3 0,8 3 0,-1 0 1,1 0-1,0-1 1,-1 1-1,1 0 0,0 0 1,0-1-1,-1 1 1,1 0-1,0-1 1,0 1-1,0 0 0,0-1 1,-1 1-1,1 0 1,0-1-1,0 1 0,0 0 1,0-1-1,0 1 1,0-1-1,0 1 1,0 0-1,0-1 0,0 1 1,0-1-1,0 1 1,0 0-1,0-1 1,0 1-1,0 0 0,0-1 1,1 1-1,-1 0 1,0-1-1,0 1 1,0 0-1,1-1 0,-1 1 1,0 0-1,0-1 1,1 1-1,-1 0 1,0 0-1,1-1 0,5-2-10,0-1-1,1 1 0,-1 0 0,1 1 0,0-1 0,0 1 0,-1 1 1,12-2-1,7 1-38,29 0 1,-53 2 36,1 0-1,0 0 0,0 1 1,-1-1-1,1 0 0,0 1 1,0-1-1,0 1 0,0 0 1,-1-1-1,1 1 0,0 0 1,0 0-1,-1 0 0,1 0 0,-1 0 1,1 1-1,-1-1 0,2 2 1,0 1-3,-1-1 1,1 1-1,-1-1 1,0 1-1,-1 0 1,1 0-1,0 0 1,0 4-1,1 9-10,0 0 0,-1-1 0,0 22-1,-2-35 13,1 18-2,-1 81 38,0-92-29,-1 1-1,-1-1 0,0 0 0,0 0 0,-1-1 1,0 1-1,-8 14 0,-3 0-17,-23 30-1,20-31 70,13-16-48,25-5 40,-5-4-9,1 0-1,0-1 1,-1-1 0,0 0-1,25-11 1,37-9-63,-69 23-278,-1-1 0,0-1 0,0 1 0,13-7 0,-1-4-3579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36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44 4482,'0'0'1969,"5"-4"-1740,1-1-136,0 1-1,0 1 0,1-1 0,-1 1 0,1 0 0,0 0 1,-1 1-1,1 0 0,0 0 0,1 1 0,8-1 0,18-2 299,39 3 0,-66 1-387,9 1 25,1 1 0,-1 0 0,0 1 0,0 1 0,0 1 0,0 0 0,-1 1 0,1 1 0,25 15 0,8 9 83,63 52 1,-86-62-84,-1 1 0,-1 1 0,-1 1 0,22 31 1,-30-34-10,-2 0 0,0 1 1,-1 0-1,-1 1 0,-2 0 1,9 28-1,-6-4 32,-2 0 0,7 94-1,-12 100 90,-5-217-133,-1 8 15,-2 0 1,-1 0-1,-1-1 0,-2 0 1,-1 0-1,-1 0 1,-20 41-1,27-65-6,1-6-13,0 1 1,1 0 0,-1 0-1,0-1 1,0 1-1,0-1 1,0 1-1,0-1 1,0 1-1,0-1 1,0 1 0,-1-1-1,1 0 1,-3 2-1,4-3-3,0 0 1,0 0-1,0 0 0,0 0 0,0 0 0,0 1 0,-1-1 0,1 0 1,0 0-1,0 0 0,0 0 0,0 0 0,0 0 0,-1 0 1,1 0-1,0 0 0,0 0 0,0 0 0,0 0 0,0 0 0,-1 0 1,1 0-1,0 0 0,0 0 0,0 0 0,0 0 0,0 0 1,-1 0-1,1-1 0,0 1 0,0 0 0,0 0 0,0 0 1,0 0-1,0 0 0,0 0 0,-1 0 0,1 0 0,0-1 0,0 1 1,0 0-1,-2-12-79,-5-110-3164,4 37-1037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07.51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5795,'0'0'2358,"8"0"-2209,35 3-15,-1 1-1,54 12 1,27 4-2271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37.1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62 3282,'0'0'4623,"0"0"-4611,0 0 0,0 0 0,0 0-1,0 0 1,0 0 0,-1 0 0,1-1 0,0 1 0,0 0 0,0 0-1,0 0 1,0 0 0,0 0 0,0 0 0,-1-1 0,1 1 0,0 0-1,0 0 1,0 0 0,0 0 0,0 0 0,0-1 0,0 1 0,0 0 0,0 0-1,0 0 1,0 0 0,0-1 0,0 1 0,0 0 0,0 0 0,0 0-1,0 0 1,0-1 0,0 1 0,0 0 0,0 0 0,0 0 0,1 0-1,-1-1 1,0 1 0,0 0 0,0 0 0,0 0 0,0 0 0,0 0-1,0 0 1,1 0 0,-1-1 0,0 1 0,0 0 0,0 0 0,0 0 0,0 0-1,1 0 1,5-5 25,1 0 1,-1 1-1,1 0 0,0 0 0,0 1 0,0 0 1,10-3-1,-1 1 1,-1 1 1,29-5 0,-36 8-40,0 0 1,1 1-1,-1 0 1,0 0 0,9 2-1,-15-2-3,0 1 1,0-1-1,0 1 0,0 0 1,0 0-1,0 0 0,-1 0 1,1 0-1,0 0 0,0 0 1,-1 0-1,1 1 0,0-1 1,-1 1-1,0-1 0,1 1 1,-1 0-1,0 0 0,0-1 1,0 1-1,0 0 0,0 0 1,1 3-1,1 5 8,0 0-1,-1 0 1,-1 0-1,1 0 1,-2 1-1,1-1 1,-1 0-1,-1 0 1,0 1-1,0-1 1,-1 0-1,-1 0 1,1 0-1,-2 0 1,1-1-1,-1 1 1,-1-1-1,1 0 1,-2 0-1,1 0 1,-8 8-1,-8 4 30,-1-1 0,-38 26 0,41-32 5,17-12-222,0 0 864,10-2 27,281-10-235,-215 10-1294,-8-3-2222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39.2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47 768,'0'0'6569,"0"-7"-5510,0-25-136,0 25 1118,9 7-1918,632 3-505,-648-3 366,0 0 0,0 0 1,0 1-1,0 0 0,0 0 0,-12 4 0,16-4 10,1 0 1,0 0-1,0 1 0,0-1 1,0 1-1,0-1 0,0 1 0,1 0 1,-1-1-1,0 1 0,1 0 1,-1 0-1,1 0 0,0 0 1,0 1-1,0-1 0,0 0 1,0 0-1,0 1 0,0-1 0,1 1 1,-1-1-1,1 0 0,0 3 1,-3 31-27,1 0 0,2 0 1,6 39-1,22 108 61,-7-63-33,-5-3 31,84 433 160,53 95 589,-149-619-764,-4-21 4,0 0 1,1 0-1,0 0 0,0 0 0,1 0 0,-1 0 0,3 5 0,-3-9 403,2 20 3,-3-20-415,-1 1 0,1 0-1,-1-1 1,1 1 0,-1-1 0,0 1 0,1-1 0,-1 1-1,0-1 1,0 1 0,0-1 0,0 0 0,0 0 0,-1 1-1,1-1 1,0 0 0,0 0 0,-1 0 0,1 0 0,-1-1 0,-2 3-1,-4 1 20,-37 24 13,-2-2 1,-60 24-1,38-19-120,-261 107-3966,138-65-3861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8.8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51 2577,'0'0'3901,"-14"0"132,12 0-3918,1 0 32,88 1 64,65-1 9,-122-2-423,-1-1-1,59-13 1,-52 4-1614,-10-7-1133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9.2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8212,'0'0'3137,"0"80"-3233,10-30 144,-7 7-48,1 0 48,-1-11-48,-3 5 0,0-5 0,0-6-256,0-6-1249,0-14-1552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7:59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3858,'0'0'4962,"22"4"-4783,-7-2-142,0 0 2,0 1 0,-1 0 0,1 0 0,-1 2 0,0 0 0,0 1 0,-1 0 0,0 1 0,15 9 0,33 28 317,64 62 0,-97-80-244,-2 1 0,0 2 0,-3 0 0,27 42 0,-43-58-108,0 1 0,-1 0-1,0 0 1,-1 1 0,-1-1-1,0 1 1,-1 0 0,-1 0-1,0 1 1,-1-1 0,-1 0 0,-1 16-1,0-23 5,0-1 0,0 0 0,-1 0 0,0 0 0,0 0-1,-1 0 1,0 0 0,0-1 0,-1 1 0,0-1 0,0 0 0,0 0-1,-1 0 1,1-1 0,-2 1 0,-7 6 0,-9 5 27,-1 0 1,-47 26 0,58-36-26,-18 9-56,-45 19-1,63-30-623,-1-1-1,-1 0 1,1-1-1,0 0 1,-1-1-1,-18 0 1,7-2-4853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00.1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47 4002,'0'0'5853,"0"-3"-5298,0-1-441,0 3-75,0 0 0,-1 0 0,1-1 1,0 1-1,0 0 0,0 0 0,0 0 0,0 0 0,1 0 0,-1 0 0,0-1 0,0 1 0,1 0 0,-1 0 0,0 0 0,1 0 0,-1 0 0,1 0 0,0 0 0,-1 0 0,1 0 0,0 1 0,0-1 0,-1 0 0,1 0 0,0 0 0,0 1 0,0-1 0,0 1 0,0-1 0,0 0 0,0 1 0,0 0 0,0-1 0,0 1 0,0 0 0,0-1 0,0 1 1,3 0-1,10-3-60,-1 1 0,1 1 0,0 0 0,0 1 0,24 3 0,-35-2 12,1-1 0,-1 1 0,0 0 0,0-1 0,0 1 0,0 1 0,0-1 0,0 0 0,0 1 0,-1 0 0,1-1 1,0 1-1,-1 0 0,1 0 0,-1 1 0,0-1 0,0 0 0,0 1 0,0-1 0,0 1 0,0 0 0,-1 0 0,1 0 0,-1 0 0,0 0 0,0 0 0,0 0 1,0 0-1,0 0 0,0 4 0,0 0-12,-1 0 1,1-1 0,-1 1 0,0 0-1,-1 0 1,1 0 0,-1 0 0,-1 0-1,1-1 1,-1 1 0,0-1 0,-1 1-1,0-1 1,0 0 0,0 0 0,-1 0-1,1 0 1,-1 0 0,-1-1 0,1 0-1,-8 6 1,-34 25-1,33-27 19,1 0-1,0 1 0,-15 16 0,22-19 8,5-6 49,3-1 21,22-2 42,0-1 0,0-1 0,35-11 0,-5 2-95,159-23-404,-137 25-1501,0-2-2911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06.7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 4418,'0'0'1601,"181"-7"-1521,-141 1 128,-7 6 192,-6 0 48,-7 0-256,-3 0-144,0 0-32,-1 0-16,-2 0 0,-11 0-576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07.0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40 6195,'0'0'3650,"67"7"-3282,-23-7-80,2 0-128,1-7-112,7 1-32,-8-1-16,1 4-128,-7-4-1489,-6-10-3441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14.0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138 1 2977,'0'0'4800,"2"7"-4379,2-4-405,2 0 0,-1 0-1,0-1 1,1 0-1,-1 0 1,1 0-1,0 0 1,-1-1-1,10 1 1,4 2 55,327 49 284,-285-52 349,-61 29-698,-1 224 432,3 272-81,2-474-241,2-1 1,27 101-1,12 2 30,-6-25-30,-34-103-87,-2 0 0,0 0 1,-2 44-1,-1-69 267,2 1-142,-2-1-153,1-1 1,-1 1-1,1-1 1,-1 1-1,1 0 1,-1-1-1,1 1 1,-1 0-1,0-1 1,1 1-1,-1 0 1,0 0-1,0-1 1,0 1-1,1 0 1,-1 0-1,0-1 1,0 1-1,0 0 1,0 0-1,0 0 1,0-1-1,0 1 1,-1 0-1,1 0 1,0-1-1,0 1 1,-1 0-1,1 0 1,0-1-1,-1 1 1,1 0-1,-1-1 1,1 1-1,-1 0 1,1-1-1,-1 1 1,-12 4 23,0-1-1,0 0 1,-14 2 0,5-1 7,-139 26-195,-296 17 0,414-46-1331,22-2-1566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15.2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61 560,'-5'0'7073,"8"-1"-6946,0 1-1,0-1 1,1 0 0,-2 0-1,1 0 1,0 0 0,3-2 0,12-5 97,23-2-43,1 3 0,44-4 1,-8 2-107,-49 6-62,42-1 0,-70 4-111,-10 0-2389,-22 0-554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07.8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3314,'0'0'4305,"227"0"-4305,-160 0-784,-10 0-2641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15.6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64 1313,'0'0'7535,"16"0"-7451,73-1 190,0-3 0,150-28 0,-235 31-275,20-5 64,-23 6-68,0 0 0,-1-1 0,1 1 0,0 0-1,0-1 1,-1 1 0,1-1 0,0 1 0,-1-1 0,1 1-1,-1-1 1,1 1 0,-1-1 0,1 1 0,-1-1 0,1 0-1,-1 1 1,1-1 0,-1 0 0,0 0 0,1 1-1,-1-1 1,0 0 0,0 0 0,1-1 0,-4 1-1148,-11-1-1821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16.3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 5 2769,'0'0'4834,"-1"-5"-3416,-1 11-772,-3 22-310,-3 41-340,6-39 59,2-1 0,6 44 0,-4-62-37,0-1-1,1 1 1,0-1 0,0 0 0,1 0-1,1 0 1,0-1 0,0 0 0,1 0 0,9 12-1,-7-13-8,0 1 0,0-1-1,1-1 1,-1 0 0,2 0-1,-1-1 1,1 0-1,0 0 1,1-1 0,-1-1-1,16 5 1,-13-5 12,1 0 0,1-2 0,-1 0 0,0 0 0,0-1 1,1-1-1,-1 0 0,25-5 0,-33 4-12,0-1-1,0 1 1,0-1 0,0-1 0,0 1 0,0-1-1,-1 0 1,1 0 0,-1-1 0,0 0 0,0 0-1,0 0 1,-1 0 0,1-1 0,-1 1-1,0-1 1,-1 0 0,1-1 0,-1 1 0,4-9-1,-3 5 1,-1 1-1,0-1 1,0 0 0,-1-1-1,0 1 1,-1 0-1,0-1 1,0 1-1,-1 0 1,0-1-1,-1 1 1,0-1-1,-3-10 1,2 14-7,0 0 1,0 0-1,-1 0 1,0 1-1,0-1 0,0 1 1,-1 0-1,1 0 1,-10-9-1,-3-2-14,-26-19 0,30 26 9,-1-1-1,-2 0-1,1 0 0,-1 2 1,-1 0-1,0 0 1,0 2-1,0 0 0,-1 0 1,1 2-1,-1 0 0,-1 1 1,1 1-1,0 0 1,-18 2-1,17-1 7,11 0-10,0 1 0,0 0 1,0 0-1,-8 2 0,14-2 2,-1 1 0,1-1 0,-1 0 0,1 1-1,0-1 1,0 1 0,-1-1 0,1 1 0,0 0-1,0 0 1,0-1 0,0 1 0,0 0 0,0 0 0,0 0-1,0 0 1,0 0 0,0 0 0,0 1 0,0-1-1,1 0 1,-1 0 0,1 1 0,-1-1 0,0 3 0,-1 3-278,1 1 1,0 0 0,0 0 0,1 0 0,0 0 0,0 0 0,3 13 0,8-5-2890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16.8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91 24 1521,'0'0'9959,"5"-4"-9780,-4 3-180,19-14-33,-19 14 33,0 1 0,0 0 0,-1-1 0,1 1 0,0 0 0,0-1 0,0 1 0,-1 0 0,1 0 0,0 0 0,0 0 0,0 0 0,-1 0 0,1 0 0,0 0 0,0 0 0,0 0 0,0 0 0,-1 1 0,1-1 0,0 0 0,0 1 0,-1-1 0,1 0 0,0 1 0,-1-1 0,1 1 0,0-1 0,-1 1 0,1-1 0,0 1 0,-1 0 0,1-1 0,0 2 0,1 3-18,0 1 0,0 0 0,-1 0 0,1-1-1,-1 1 1,0 0 0,-1 0 0,0 0 0,0 12-1,0-14-17,0-3 21,0 1 1,0-1-1,-1 0 1,1 1-1,0-1 1,-1 0-1,1 1 1,-1-1-1,1 0 1,-1 0-1,1 1 1,-1-1-1,0 0 1,0 0-1,0 0 0,0 0 1,0 0-1,-1 2 1,-1-1 4,0 0 0,0 0 0,0-1 0,-1 1 0,1-1 0,0 1 0,-5 0 0,-6 1 12,0 0 0,-25 1-1,35-4-9,-6 1 10,-12 0 124,22-1-115,-1-1 1,1 1-1,-1 0 0,1 0 0,-1-1 1,1 1-1,-1-1 0,1 1 0,-1 0 0,1-1 1,-1 1-1,1-1 0,0 1 0,-1-1 1,1 1-1,0-1 0,-1 1 0,1-1 1,0 1-1,0-1 0,-1 0 0,1 1 0,0-1 1,0 1-1,0-1 0,0 0 0,0 1 1,0-1-1,0 1 0,0-2 0,0-1-9,0 1 0,0-1 0,1 1 0,-1-1 0,1 1 0,-1 0-1,1-1 1,0 1 0,0 0 0,0-1 0,0 1 0,0 0 0,1 0 0,-1 0 0,1 0-1,-1 0 1,1 0 0,0 0 0,0 0 0,-1 1 0,1-1 0,0 1 0,1 0 0,-1-1-1,0 1 1,0 0 0,1 0 0,-1 0 0,0 1 0,1-1 0,-1 0 0,5 0 0,-6 1-17,-4 9-1468,-11-4-1304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19.4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86 137 1697,'0'0'2878,"-4"-8"-2427,-6-9 440,0 0-1,-2 0 1,0 2-1,-17-18 1,28 32-885,1 1 1,-1-1-1,0 1 0,1-1 1,-1 0-1,1 1 0,-1-1 1,1 0-1,-1 0 1,1 1-1,-1-1 0,1 0 1,0 0-1,-1 0 0,1 1 1,0-1-1,0 0 0,0 0 1,0 0-1,-1-1 0,2 1 0,-1 0 0,0 1 0,1-1 1,-1 1-1,1-1 0,-1 1 0,0-1 0,1 1 0,-1-1 0,1 1 0,-1 0 0,1-1 0,0 1 0,-1-1 0,1 1 0,-1 0 0,1 0 0,0-1 0,-1 1 0,1 0 0,0 0 0,8-2 39,-1 1 0,0 1 1,14-1-1,-11 1-30,115 0-34,-123 0 17,0 1 0,0-1 1,1 1-1,-1-1 0,0 1 1,0 0-1,0 0 0,0 0 1,0 1-1,0-1 0,0 1 0,0 0 1,-1-1-1,1 1 0,0 1 1,-1-1-1,0 0 0,0 0 1,1 1-1,-1-1 0,-1 1 0,1 0 1,0 0-1,-1 0 0,1 0 1,-1 0-1,0 0 0,0 0 1,1 3-1,1 10 4,0 0-1,-1 0 1,-1 0 0,-1 27 0,0-24 8,-1-10-8,0 0 0,0 0 1,-1 0-1,0 0 0,0 0 1,-1 0-1,-1-1 0,1 0 1,-1 1-1,0-1 0,-1-1 1,-7 10-1,-8 9 12,-2 0 1,-25 22 0,29-31 2,-7 8-11,13-16-8,1 2 1,0 0-1,1 0 1,1 0 0,0 1-1,0 1 1,-11 22-1,20-35 3,0 0 0,0 1-1,0-1 1,0 0 0,0 1-1,0-1 1,0 0 0,0 1-1,0-1 1,0 0 0,0 1-1,0-1 1,0 0 0,0 1-1,0-1 1,0 0 0,0 1-1,0-1 1,0 0 0,0 1-1,1-1 1,-1 0 0,0 0-1,0 1 1,0-1 0,1 0-1,-1 1 1,0-1 0,0 0 0,1 0-1,-1 0 1,0 1 0,1-1-1,-1 0 1,0 0 0,0 0-1,1 0 1,-1 0 0,0 1-1,1-1 1,-1 0 0,0 0-1,1 0 1,-1 0 0,1 0-1,-1 0 1,1 0 0,23 0 163,-14-1-73,42-1 104,0-2 0,0-2 0,0-3-1,69-21 1,-113 28-216,-1 0 0,1-1 0,-1 0 0,1 0 0,-1-1 0,12-8 0,-12 4-1126,-6-7-1497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20.1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70 3522,'0'0'5085,"-2"-4"-4981,1 4-103,1-1 0,-1 1 0,1-1 0,-1 1 0,1-1 0,-1 1 0,1-1 0,0 1 0,-1-1 0,1 1 1,0-1-1,-1 0 0,1 1 0,0-1 0,0 1 0,0-1 0,0 0 0,0 1 0,0-1 0,-1 0 0,1 1 0,1-1 0,-1 0 1,0 1-1,0-1 0,0 0 0,0 1 0,0-1 0,1 1 0,-1-1 0,0 0 0,0 1 0,1-1 0,-1 1 0,0-1 0,1 1 1,-1-1-1,1 1 0,0-1 0,3-2 14,0 0 1,0 1-1,0 0 1,0 0 0,1 0-1,4-1 1,7-3 12,0 1 0,0 1 1,1 1-1,-1 0 0,1 1 0,0 0 1,-1 2-1,1 0 0,28 3 1,-43-2-30,0 0 0,0 0 1,0 0-1,0 0 1,0 0-1,0 0 1,0 0-1,0 0 1,0 1-1,0-1 1,-1 1-1,1 0 1,-1-1-1,1 1 1,-1 0-1,0 0 1,1 0-1,-1 0 1,0 0-1,0 0 1,0 0-1,-1 0 1,1 1-1,-1-1 1,1 3-1,1 6-2,0 1 1,-1 0-1,0 17 0,-1-26 4,0 4 2,0-1 1,-1 1 0,0 0-1,0-1 1,0 1 0,-1 0 0,0-1-1,-1 0 1,1 1 0,-1-1 0,-5 8-1,2-5 4,-1 0 0,-1-1 0,1 1-1,-1-2 1,-17 14 0,19-17-5,-2 3 232,16-6-29,4-1-299,-5 0 91,0 1 1,1 1 0,-1-1 0,0 1-1,0 0 1,0 1 0,0 0 0,0 0-1,0 0 1,-1 1 0,1 0 0,-1 0 0,0 1-1,-1-1 1,1 2 0,8 8 0,-8-7 2,-1-1 1,0 1 0,0 1 0,0-1-1,-1 1 1,0-1 0,0 1 0,-1 0-1,0 1 1,0-1 0,-1 0 0,0 1-1,0 0 1,0 11 0,-2-14 2,0-1 0,0 0 0,-1 0 0,0 1 1,0-1-1,0 0 0,0 0 0,-4 8 0,3-10 4,0 1 0,0-1 0,0 0 0,-1 0-1,0 0 1,1 0 0,-1-1 0,0 1 0,0-1 0,-1 0 0,1 0 0,-5 3-1,-13 5-5,-1-1 0,0-1 0,0-1 0,-1-1-1,0-1 1,0-1 0,-1-1 0,1-1 0,-34-2-1,54 1-90,0-1 0,0 0-1,0 0 1,0 0 0,0 0-1,0-1 1,0 1 0,0-1-1,0 0 1,0 0 0,0 0-1,0 0 1,0 0 0,0-1-1,1 1 1,-1-1 0,1 0-1,-1 0 1,1 0 0,0 0-1,-4-4 1,-10-29-3349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28:20.7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1 4914,'0'0'4586,"0"3"-4522,-3 18-3,1 0 0,1 1 0,2 30 0,1-2 0,-1 20 3,1-29-19,-2 0 1,-2 0 0,-1 0 0,-12 53 0,14-88-45,-4 13 4,0 0 0,-1 0-1,0 0 1,-2-1 0,0 0 0,-13 20 0,21-38-4,-1 1 0,1 0 1,-1-1-1,1 1 1,0-1-1,-1 1 0,1-1 1,-1 1-1,0-1 1,1 1-1,-1-1 0,1 0 1,-1 1-1,0-1 1,1 0-1,-1 1 0,0-1 1,1 0-1,-1 0 1,-1 1-1,2-1 74,-4-16 320,4 3-381,2-24 30,-2 35-43,0 0 0,1 0 0,0 0 0,-1 0 0,1 0 0,0 0 0,0 0 0,0 1 0,0-1 0,0 0 0,1 1 0,-1-1 0,0 1-1,1-1 1,-1 1 0,3-2 0,4-1-5,-1 1-1,1-1 1,0 1 0,1 1-1,-1-1 1,0 2-1,1-1 1,-1 1-1,1 0 1,12 1-1,3-2-10,52 1 27,-55 2-261,1-1 1,38-5 0,-58 5 60,-1 0 0,1-1 1,0 1-1,0-1 1,0 1-1,0-1 1,-1 0-1,1 0 1,0 1-1,-1-1 1,1 0-1,-1-1 0,1 1 1,-1 0-1,1 0 1,-1-1-1,0 1 1,1-1-1,-1 1 1,0-1-1,0 1 1,0-1-1,0-2 0,1-1-459,-1-1 0,0 0 0,0 0-1,-1 1 1,1-1 0,-2-8 0,1 2 827,-1 2 394,0 1-1,-1-1 1,0 1 0,-1 0 0,0 0 0,0 0 0,-1 0 0,-9-15 0,-12-31 7296,26 65-6984,3 7-847,1 0 0,1 0 1,1-1-1,0 0 1,12 21-1,12 26 133,-4 4-600,-3 1 0,-4 1 0,-2 1 0,15 117 0,-31-129-3598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30:08.2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1137 1056,'0'0'3365,"-1"-5"-2709,-4-20 3487,7 32-4148,42 60 36,-27-44 14,-2 1-1,16 32 1,-14-12 9,-12-30-32,1 1 0,0-1 0,11 19 0,-17-33-8,0 0 1,0 1 0,1-1 0,-1 0 0,0 0-1,0 0 1,0 1 0,0-1 0,1 0-1,-1 0 1,0 0 0,0 1 0,0-1-1,1 0 1,-1 0 0,0 0 0,0 0-1,1 0 1,-1 0 0,0 1 0,0-1 0,1 0-1,-1 0 1,0 0 0,0 0 0,1 0-1,-1 0 1,0 0 0,0 0 0,1 0-1,-1 0 1,0 0 0,1 0 0,-1-1-1,0 1 1,0 0 0,1 0 0,-1 0 0,0 0-1,0 0 1,0 0 0,1-1 0,-1 1-1,0 0 1,0 0 0,0 0 0,1-1-1,-1 1 1,0 0 0,0 0 0,10-16 759,-9 14-762,29-60 593,-2 3-188,52-82-1,-37 83-358,2 2-1,3 2 1,71-62-1,181-125-4,-141 130-147,6 7 1,199-92-1,-48 60-4166,-177 84-988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9:32:15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61 2369,'0'0'1545,"0"-34"2299,-1 33-3839,1-1 0,-1 1 0,0 0 0,1 0 0,-1-1 0,0 1 0,0 0 0,0 0 0,0 0 0,0 0 0,0 0 0,0 0 0,0 0 0,0 1 1,-1-1-1,1 0 0,0 1 0,0-1 0,-1 0 0,1 1 0,0 0 0,-1-1 0,1 1 0,-1 0 0,1 0 0,-2-1 0,-44-4-31,38 5 4,4 0 11,0 0 0,0 0 0,-1 1 0,1-1 0,-8 3 0,11-2 9,-1 0 0,1 0 1,0 0-1,-1 1 0,1-1 0,0 1 0,0-1 1,0 1-1,0 0 0,1 0 0,-1 0 0,0 0 0,1 0 1,-3 4-1,-6 9 3,1 1-1,1 0 1,0 0 0,1 1 0,1 0-1,-5 22 1,2 9 155,3 1 0,2 0 0,3 58 1,1-106-158,0-1 1,0 1-1,1-1 1,-1 1 0,1-1-1,-1 1 1,0-1 0,1 0-1,-1 1 1,1-1-1,-1 0 1,1 1 0,-1-1-1,1 0 1,-1 0 0,1 1-1,-1-1 1,1 0-1,0 0 1,-1 0 0,1 0-1,-1 0 1,1 0 0,-1 0-1,1 0 1,0 0 0,0 0-1,23 0 110,-18 0-66,-1 0-22,-1 1 0,1-1 1,-1-1-1,1 1 0,-1-1 0,1 0 0,-1 0 1,1 0-1,-1 0 0,0-1 0,1 0 1,-1 0-1,0 0 0,0 0 0,-1 0 1,1-1-1,0 0 0,-1 0 0,1 0 0,-1 0 1,0-1-1,3-3 0,-1 0-3,0 0-1,-1 0 0,0 0 1,0 0-1,-1-1 1,0 0-1,0 0 0,-1 1 1,0-1-1,0-1 1,1-8-1,-1-14 23,-3-54-1,0 29-44,-1 54 55,0 0 1,1 0-1,-1 0 1,0 0-1,-1 1 1,1-1-1,0 0 1,-3-1-1,-7-5-2812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08.20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95 0 4898,'0'0'2810,"-7"9"-2618,-5 10-186,1 0 1,1 1 0,0 0 0,2 0 0,0 1-1,1 0 1,2 1 0,0-1 0,1 1 0,-1 27-1,3 75 21,2-119-27,0 0 0,0 1 1,1-1-1,-1 0 0,1 0 0,1 0 1,-1 0-1,3 7 0,-3-10-1,0 0 0,1 0-1,-1 0 1,1 0 0,-1 0-1,1-1 1,0 1 0,-1 0-1,1-1 1,0 1 0,0-1-1,0 0 1,0 0 0,1 1 0,-1-1-1,0-1 1,0 1 0,1 0-1,3 0 1,0 1 7,0-1-1,-1 0 1,1-1 0,0 1 0,0-1-1,0 0 1,0-1 0,-1 1 0,12-3 0,-13 1 2,-1 1 1,0 0 0,0-1 0,0 1 0,0-1-1,-1 0 1,1 0 0,0 0 0,-1-1 0,1 1-1,-1 0 1,0-1 0,0 0 0,0 1 0,0-1-1,0 0 1,2-5 0,1-6 5,0-1 0,-1-1 0,0 1 1,-2-1-1,1 1 0,-2-1 0,0 0 0,-2-24 0,1 22-10,0 1 60,-1 1 0,-1-1 0,0 0 0,-7-25 0,6 33 43,0-1 0,-1 1 0,0 0 0,-1 0 0,0 0 0,0 0 0,-1 1 0,-12-13 0,17 19-103,-1 0 0,0 0 0,1 0 0,-1 1 0,0-1 0,0 1 0,0-1 0,-1 1 0,1 0 0,0 0 0,0 0 0,-1 0 0,1 0 0,0 0 0,-1 1 0,1-1 0,-1 1 0,1 0 0,-4-1 0,5 1-32,1 0 1,-1 0-1,1 1 0,0-1 0,-1 0 1,1 0-1,0 0 0,-1 0 0,1 0 0,0 0 1,0 0-1,-1 1 0,1-1 0,0 0 1,-1 0-1,1 0 0,0 1 0,0-1 1,-1 0-1,1 0 0,0 1 0,0-1 1,-1 0-1,1 0 0,0 1 0,0-1 0,0 0 1,0 1-1,0-1 0,0 0 0,-1 1 1,1-1-1,0 0 0,0 1 0,0-1 1,0 0-1,0 1 0,0-1 0,0 1 1,0-1-1,1 0 0,-1 1 0,0-1 0,0 0 1,0 1-1,0 3-325,0 21-1957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28:00.57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8292,'0'0'4791,"0"5"-4500,0 9-351,2 0 0,0 0-1,0 0 1,1 0 0,6 15-1,-5-13 44,184 694 508,-161-575-459,-7-31 15,50 151 0,-68-247-92,9 19 163,-11-26-145,1 0 0,-1-1-1,1 1 1,-1 0 0,1 0-1,-1 0 1,1 0 0,0-1-1,-1 1 1,1 0 0,0-1-1,-1 1 1,1 0 0,0-1-1,0 1 1,0-1 0,0 0-1,0 1 1,0-1 0,-1 1-1,1-1 1,2 0 0,-3 0-29,1 0 0,-1 0 0,0 0 0,1 0 0,-1 0-1,1 0 1,-1 0 0,0 0 0,1 0 0,-1-1 0,0 1 0,1 0 0,-1 0 0,0 0 0,1-1 0,-1 1 0,0 0 0,1 0 0,-1-1 0,0 1 0,0 0 0,1-1 0,-1 1 0,0 0 0,0-1 0,1 1 0,-1 0 0,0-1 0,0 1 0,0 0 0,0-1 0,11-46-2809,2-39-1660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08.57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5122,'0'0'4066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1.93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338 53 2913,'0'0'2511,"-2"-6"-2247,-1-1-120,3 4-75,-1 1 0,0-1 0,1 1 0,-1-1 1,-1 1-1,1 0 0,0 0 0,0-1 0,-1 1 0,1 0 1,-3-2-1,2 3 44,1 0 1,-1 0 0,0 0-1,0 0 1,1 0-1,-1 1 1,0-1 0,0 0-1,0 1 1,0 0-1,0-1 1,0 1 0,-3 0-1,-32 1-223,19 0 177,10 0-70,0 0-1,1 0 1,0 1 0,-1 0-1,1 0 1,0 1 0,0 0-1,0 1 1,0-1 0,0 1-1,1 0 1,0 1 0,0 0-1,0 0 1,1 0 0,-8 9-1,0 0-4,1 2-1,0-1 0,1 2 0,1-1 0,-11 26 1,14-26 1,2-1 0,0 1 1,1 1-1,0-1 0,-1 25 1,3-1-30,2 45 0,1-79 31,0 1 0,0-1 1,1 1-1,-1-1 0,1 1 1,1-1-1,-1 0 0,1 0 1,0 0-1,1 0 0,-1-1 0,1 1 1,0-1-1,1 0 0,-1 0 1,1-1-1,0 1 0,0-1 1,10 6-1,-6-4 16,1 0-1,0-1 0,0 0 1,0-1-1,0 0 1,1-1-1,0 0 1,-1-1-1,1 0 1,0 0-1,14-1 1,-13-1 10,-5 1 13,0-1 1,0-1 0,0 1 0,10-3 0,-14 2-25,-1 1 0,0-1 0,0 0 0,0 0-1,0 0 1,1-1 0,-1 1 0,-1 0 0,1-1 0,0 1 0,0-1 0,-1 0 0,1 0 0,0 1-1,-1-1 1,0 0 0,2-3 0,0-2 13,1-1 0,-2 0 1,1 0-1,-1 0 0,0 0 0,0 0 0,0-15 0,-3-65-5,0 42-26,1 23 33,0-1 0,-2 1 1,0 0-1,-1 0 0,-2 0 0,0 1 0,-2-1 1,-13-31-1,20 53-32,0 1 0,-1-1 0,1 0 0,0 0 1,-1 1-1,1-1 0,-1 0 0,1 1 0,-1-1 1,0 0-1,1 1 0,-1-1 0,1 1 0,-1-1 1,0 1-1,0-1 0,1 1 0,-1 0 0,0-1 1,0 1-1,0-1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2.6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117 83 3458,'0'0'4420,"2"-11"-4358,-1 4-54,-1 5-6,0 0 0,0-1 0,1 1 0,-1 0 0,0-1 0,1 1 0,0 0 0,-1 0 0,1-1 0,0 1 0,0 0 0,0 0 0,0 0 0,1 0-1,-1 0 1,0 1 0,1-1 0,0 0 0,-1 1 0,1-1 0,0 1 0,0-1 0,-1 1 0,1 0 0,0-1 0,4 0 0,7-2 9,-1 2-1,0-1 1,1 2 0,0-1-1,-1 2 1,1 0 0,0 0-1,15 3 1,-26-2-20,-1 0-1,1-1 1,-1 1 0,1 0-1,-1 0 1,0 0-1,1 0 1,-1 0 0,0 0-1,0 0 1,0 0 0,1 1-1,-1-1 1,0 0 0,-1 1-1,1-1 1,0 1-1,0-1 1,-1 1 0,1-1-1,-1 1 1,1-1 0,0 3-1,3 43-148,-3-41 138,0 19 7,-5 48 0,2-62 18,0 1-1,-1-1 1,0 0-1,-1 0 1,0 0-1,-8 15 1,-31 39 72,43-65-76,0 1-1,-1 0 1,1-1 0,-1 1-1,1 0 1,0-1 0,0 1-1,-1 0 1,1 0 0,0 0-1,0-1 1,0 1 0,0 0-1,0 0 1,0 0 0,0-1-1,0 1 1,0 0 0,0 0-1,0-1 1,1 1 0,-1 0-1,0 0 1,0-1 0,1 1-1,-1 0 1,1 0 0,-1 0-1,19 16 26,-11-11-23,4 4-8,-1 1 0,0 1 1,0 0-1,-1 1 0,-1 0 0,0 0 0,-1 1 0,0 0 1,-1 0-1,-1 1 0,0 0 0,-1 0 0,0 1 1,-2-1-1,0 1 0,0 0 0,-2 0 0,0 0 1,-1 22-1,0-35 7,-1-1 1,1 0-1,-1 0 1,1 0-1,-1 0 1,0 0-1,0 0 1,0 0-1,0 0 1,0 0-1,0 0 1,0-1-1,-1 1 1,1 0 0,0-1-1,-1 1 1,0-1-1,1 0 1,-1 1-1,0-1 1,0 0-1,0 0 1,0 0-1,0 0 1,0 0-1,0-1 1,0 1-1,-3 0 1,-7 2 13,0-2 0,0 1 1,-23-1-1,33-1-15,-33 0 23,3 1 123,-46-6 0,68 4-134,-1-1 0,1-1 1,0 1-1,-1-2 0,1 1 0,1-2 1,-1 1-1,-11-8 0,19 11-104,0 0 0,0 0-1,0-1 1,0 1 0,0 0 0,0-1-1,0 0 1,1 1 0,-1-1 0,0 0-1,1 0 1,0 0 0,-1 0 0,1 0 0,0 0-1,0 0 1,0 0 0,0-1 0,0-1-1,0-16-4035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3.40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20 4482,'0'0'4034,"0"-20"-4034,0 27-128,0 33-64,3 17 80,0 13 112,-3 0 96,0 0 16,0-10-64,4-9 32,-4-8-80,0-13-400,0-10-2850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3.78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33 6067,'0'0'1873,"218"-33"-1793,-135 33-48,1 0 16,-4 0-48,-3 0-160,-17 0-1617,-7 0-4114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4.13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138 39 3105,'0'0'3359,"0"-5"-2793,0-15 213,-1 19-742,1 1 0,0-1 0,-1 1 0,1-1 0,0 1 0,-1 0 0,1-1 0,-1 1 0,1-1 0,-1 1 0,1 0 0,-1 0 0,1-1 0,-1 1 0,1 0 0,-1 0 0,1 0 0,-1 0 0,0-1 0,1 1 0,-1 0 0,1 0 0,-1 0 0,1 0 0,-1 0 0,1 0 0,-1 1 0,0-1 0,1 0 0,-2 0 0,1 1 59,-2-1-100,0 0 0,0 1-1,0 0 1,0 0 0,0 0 0,0 0 0,0 1-1,0-1 1,1 1 0,-1-1 0,0 1-1,1 0 1,-1 0 0,1 0 0,0 0 0,0 1-1,0-1 1,0 1 0,-3 4 0,-3 5-15,1 0 0,1 1 0,-6 15 0,4-3 13,1 1 1,1-1-1,2 1 0,0 1 0,2-1 1,2 44-1,0-64 2,1 0 1,0 0-1,0 0 1,0 0-1,1 0 0,0-1 1,0 1-1,1 0 1,-1-1-1,1 0 0,0 0 1,1 0-1,-1 0 0,1 0 1,0-1-1,0 1 1,1-1-1,-1 0 0,1-1 1,0 1-1,0-1 1,0 0-1,0 0 0,0 0 1,1-1-1,-1 0 0,1 0 1,0 0-1,0-1 1,10 2-1,-15-3 0,9 1-39,1-1 0,-1 0-1,20-3 1,-27 3 37,0-1-1,-1 0 0,1 0 0,0 0 0,0 0 1,0 0-1,-1-1 0,1 1 0,-1-1 0,1 0 1,-1 0-1,0 0 0,0 0 0,1 0 1,-1 0-1,-1-1 0,4-3 0,-1-1-16,0-1 0,-1 0 0,0 0 0,0 0 0,0 0 0,-1-1 0,0 1 1,0-13-1,0-10-36,-2-32 0,-1 25 55,1 26 25,-1-1 0,0 1 1,-1-1-1,-1 1 0,0 0 0,0 0 0,-1 0 1,-7-12-1,8 18 3,0 0 1,0-1 0,-1 1-1,0 0 1,-1 1-1,1-1 1,-1 1 0,0 0-1,0 0 1,-1 0-1,1 1 1,-1 0 0,0 0-1,0 0 1,-13-4-1,15 6-68,-1 1-1,0 0 1,0 0 0,0 0-1,-10 1 1,13 0-91,1-1 1,-1 1-1,1 0 0,0 1 1,-1-1-1,1 0 0,0 0 1,-1 1-1,1-1 0,0 0 1,-1 1-1,1 0 1,0-1-1,0 1 0,0 0 1,-1-1-1,1 1 0,0 0 1,0 0-1,0 0 0,0 0 1,0 0-1,1 0 1,-1 0-1,-1 2 0,0 19-4123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6.5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 45 352,'0'0'7406,"0"-7"-7227,0-22-38,0 22 1,-6 7-461,5 0 407,1 0 0,-1-1 0,0 1 0,1 0 0,-1 0 0,0 0 0,1 0 1,-1 0-1,0 0 0,1 0 0,-1 0 0,0 0 0,0 0 0,1 0 0,-1 1 0,0-1 0,1 0 1,-1 0-1,1 1 0,-1-1 0,0 0 0,1 1 0,-1-1 0,1 1 0,-2 0 0,2 17-1208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6.93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54 5394,'0'0'4226,"2"-12"-3796,-1 5-411,5-23-8,-3 25-76,-1 19-81,18 446 274,-19-433-160,1 1 1,8 33 0,-4-44-985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7.35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3282,'0'0'3793,"0"6"-3875,0 28 103,-1 22 100,3 0 0,11 72 0,-13-125-110,1-1 0,-1 1 1,1-1-1,0 1 0,-1-1 1,1 1-1,0-1 0,1 1 1,-1-1-1,0 0 0,1 1 1,1 1-1,-1-3 51,-1 0 0,1 0 1,-1 0-1,1 0 0,-1-1 0,1 1 1,-1-1-1,1 1 0,0-1 0,-1 1 0,1-1 1,0 0-1,-1 0 0,1 0 0,0 0 1,0 0-1,-1 0 0,1 0 0,0-1 0,2 0 1,48-13 113,-40 10-159,2 0-1,-1 1 0,0 0 1,1 1-1,13 0 0,-2 1 25,-17 0-40,0 0 0,-1 1-1,1 0 1,0 1 0,15 2 0,-21-2-4,-1 0 0,1 1-1,0-1 1,-1 0 0,1 0 0,-1 1 0,0-1 0,1 1-1,-1-1 1,0 1 0,0 0 0,0-1 0,0 1 0,0 0-1,0 0 1,0 0 0,-1-1 0,1 1 0,-1 0 0,1 0-1,-1 0 1,0 0 0,0 0 0,0 2 0,1 9 0,-1 0 0,-2 18 0,1-27 1,0 0 1,1 0-1,-1 0 0,-1 0 1,1 0-1,-1 0 0,1 0 1,-1 0-1,0-1 0,-1 1 1,1-1-1,-1 0 0,-4 6 1,1-4 48,0 0 0,0 0-1,0 0 1,-1-1 0,1 0 0,-15 6 0,6-5-483,0 0 1,-1 0-1,1-2 0,-1 0 0,0 0 0,-26 0 1,3-3-3498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8:49:17.68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20 6147,'0'0'1376,"177"0"-1328,-106 0-48,2-10-944,1 0-3634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04F8-3258-BB96-E174-C5E655F38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14EB5-3D2F-9A6F-6211-5069AAE76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2E396-473D-762D-5530-43B0D1C8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64587-07BB-7FBB-D7E5-FADB6672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1EE07-0553-00AC-C8AD-A339CB3F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2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A195-D14D-2CEB-B96C-37B52362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2E6BE-3677-56AB-11B7-811A079E0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A7344-3F73-CFC0-B5BD-30DDF662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3ADF-0BD9-A0FC-4806-1A320A01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9A394-4060-2575-691E-812D73D2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43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1CA1E-B35C-18F2-AAF5-C92CBDF9D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4CBAE0-300F-32DA-D55B-D78D9F1BA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1C01E-4FEB-5EB7-5203-5B57B0EA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E74CF-9DBA-8579-7740-B1351504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D0D4F-BAA5-C5B2-D6FB-0719D7C5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06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A862-CF08-E5DF-F848-56664C30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A2B48-4EE9-87EB-FDDC-BC0F6245B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9348F-EEDD-E9D5-1F96-46EAF3DB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48E55-2F32-2B72-304C-E6357454F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8A58C-B4CB-DAB4-A89C-05E1AFC6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58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00AC-73D5-CC71-747F-5242256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E6BE3-4C40-81B1-519A-5DC264ADA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35645-74B3-9107-0AEC-3D1F9868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95003-F68D-FD47-8CC6-50378E86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D3CA4-9624-3DAB-BCDC-5295DE77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11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AFC1-4927-607B-6673-D319E234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78E51-946B-3F87-CF62-45860CB32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84420-49B2-25D3-902C-07416FA69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71ECB-A093-F811-869F-CFC07EDE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1697A-2F9E-63FB-26F6-307B5DC5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F2C2F-BF55-FCD2-B896-8999EAC2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584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CF8A-4D59-FDEE-E826-33D711CA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BD35F-A6E8-DB25-9C7B-BAD3E962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952AB-E5C3-F5AB-822D-849E20BE5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59F40-CF2C-D54B-248A-1CB0B758F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1964E-25CD-3040-CA14-BA020D514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4E375F-9515-AA9B-9AF3-07CC7442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8A8AA2-D6D9-E6F0-BDF5-0267C327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5E6B28-D4BB-71C1-D39F-DF2BF660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32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133F-0958-6180-8720-15E4FA43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CBAFF-E3B1-57B6-6F64-6B408482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09CFA-50BE-EC8D-A7DE-87D96471A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06A1F-BC45-946C-9564-077AD354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48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9D0FA-EAA8-FF57-7C25-A235AFD61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074006-3B7E-3DF5-B4DE-E883BECC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C2406-C80B-6F61-CE54-51D816DE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801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0931-C917-C9A3-E5D8-96751223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511B5-F9A5-E795-2C0F-363E5253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8237F-EC58-338B-4AD7-0FDBDC39E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A1E6-99C3-8492-FE8E-61394558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A0DFF-D1CA-10F0-740C-A781A440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6119C-612D-94B1-C362-22CAFB038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25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F825-A198-20B4-1794-DCB90716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A8797-2FDD-98EC-730A-6C4F0E4F6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8FD39-0A88-7D4C-C7CF-523141875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11C99-AC36-0AF7-453E-152361F1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BE076-504E-99E1-1C64-934A91A4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AEE39-FDEE-182F-EA35-7B22328A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31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63599-10CC-1EDA-9366-C49B84DC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9A001-D7AC-2B38-9BCC-45332FFBA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4EB6-EE4D-7AE4-613C-2DFD1C858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10D9C1-77D0-4665-A683-6CA86CA7904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1943C-8BB2-3538-FD8A-E0B591043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87A82-05CB-5DD6-6BF4-BB5822DD4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5D8981-D20A-4BBB-B7E6-83F032B1E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19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1.xml"/><Relationship Id="rId21" Type="http://schemas.openxmlformats.org/officeDocument/2006/relationships/customXml" Target="../ink/ink163.xml"/><Relationship Id="rId42" Type="http://schemas.openxmlformats.org/officeDocument/2006/relationships/image" Target="../media/image176.png"/><Relationship Id="rId63" Type="http://schemas.openxmlformats.org/officeDocument/2006/relationships/customXml" Target="../ink/ink184.xml"/><Relationship Id="rId84" Type="http://schemas.openxmlformats.org/officeDocument/2006/relationships/image" Target="../media/image197.png"/><Relationship Id="rId138" Type="http://schemas.openxmlformats.org/officeDocument/2006/relationships/image" Target="../media/image224.png"/><Relationship Id="rId159" Type="http://schemas.openxmlformats.org/officeDocument/2006/relationships/customXml" Target="../ink/ink232.xml"/><Relationship Id="rId170" Type="http://schemas.openxmlformats.org/officeDocument/2006/relationships/image" Target="../media/image240.png"/><Relationship Id="rId191" Type="http://schemas.openxmlformats.org/officeDocument/2006/relationships/customXml" Target="../ink/ink248.xml"/><Relationship Id="rId205" Type="http://schemas.openxmlformats.org/officeDocument/2006/relationships/customXml" Target="../ink/ink255.xml"/><Relationship Id="rId107" Type="http://schemas.openxmlformats.org/officeDocument/2006/relationships/customXml" Target="../ink/ink206.xml"/><Relationship Id="rId11" Type="http://schemas.openxmlformats.org/officeDocument/2006/relationships/customXml" Target="../ink/ink158.xml"/><Relationship Id="rId32" Type="http://schemas.openxmlformats.org/officeDocument/2006/relationships/image" Target="../media/image171.png"/><Relationship Id="rId53" Type="http://schemas.openxmlformats.org/officeDocument/2006/relationships/customXml" Target="../ink/ink179.xml"/><Relationship Id="rId74" Type="http://schemas.openxmlformats.org/officeDocument/2006/relationships/image" Target="../media/image192.png"/><Relationship Id="rId128" Type="http://schemas.openxmlformats.org/officeDocument/2006/relationships/image" Target="../media/image219.png"/><Relationship Id="rId149" Type="http://schemas.openxmlformats.org/officeDocument/2006/relationships/customXml" Target="../ink/ink227.xml"/><Relationship Id="rId5" Type="http://schemas.openxmlformats.org/officeDocument/2006/relationships/customXml" Target="../ink/ink155.xml"/><Relationship Id="rId95" Type="http://schemas.openxmlformats.org/officeDocument/2006/relationships/customXml" Target="../ink/ink200.xml"/><Relationship Id="rId160" Type="http://schemas.openxmlformats.org/officeDocument/2006/relationships/image" Target="../media/image235.png"/><Relationship Id="rId181" Type="http://schemas.openxmlformats.org/officeDocument/2006/relationships/customXml" Target="../ink/ink243.xml"/><Relationship Id="rId22" Type="http://schemas.openxmlformats.org/officeDocument/2006/relationships/image" Target="../media/image166.png"/><Relationship Id="rId43" Type="http://schemas.openxmlformats.org/officeDocument/2006/relationships/customXml" Target="../ink/ink174.xml"/><Relationship Id="rId64" Type="http://schemas.openxmlformats.org/officeDocument/2006/relationships/image" Target="../media/image187.png"/><Relationship Id="rId118" Type="http://schemas.openxmlformats.org/officeDocument/2006/relationships/image" Target="../media/image214.png"/><Relationship Id="rId139" Type="http://schemas.openxmlformats.org/officeDocument/2006/relationships/customXml" Target="../ink/ink222.xml"/><Relationship Id="rId85" Type="http://schemas.openxmlformats.org/officeDocument/2006/relationships/customXml" Target="../ink/ink195.xml"/><Relationship Id="rId150" Type="http://schemas.openxmlformats.org/officeDocument/2006/relationships/image" Target="../media/image230.png"/><Relationship Id="rId171" Type="http://schemas.openxmlformats.org/officeDocument/2006/relationships/customXml" Target="../ink/ink238.xml"/><Relationship Id="rId192" Type="http://schemas.openxmlformats.org/officeDocument/2006/relationships/image" Target="../media/image250.png"/><Relationship Id="rId206" Type="http://schemas.openxmlformats.org/officeDocument/2006/relationships/image" Target="../media/image257.png"/><Relationship Id="rId12" Type="http://schemas.openxmlformats.org/officeDocument/2006/relationships/image" Target="../media/image161.png"/><Relationship Id="rId33" Type="http://schemas.openxmlformats.org/officeDocument/2006/relationships/customXml" Target="../ink/ink169.xml"/><Relationship Id="rId108" Type="http://schemas.openxmlformats.org/officeDocument/2006/relationships/image" Target="../media/image209.png"/><Relationship Id="rId129" Type="http://schemas.openxmlformats.org/officeDocument/2006/relationships/customXml" Target="../ink/ink217.xml"/><Relationship Id="rId54" Type="http://schemas.openxmlformats.org/officeDocument/2006/relationships/image" Target="../media/image182.png"/><Relationship Id="rId75" Type="http://schemas.openxmlformats.org/officeDocument/2006/relationships/customXml" Target="../ink/ink190.xml"/><Relationship Id="rId96" Type="http://schemas.openxmlformats.org/officeDocument/2006/relationships/image" Target="../media/image203.png"/><Relationship Id="rId140" Type="http://schemas.openxmlformats.org/officeDocument/2006/relationships/image" Target="../media/image225.png"/><Relationship Id="rId161" Type="http://schemas.openxmlformats.org/officeDocument/2006/relationships/customXml" Target="../ink/ink233.xml"/><Relationship Id="rId182" Type="http://schemas.openxmlformats.org/officeDocument/2006/relationships/image" Target="../media/image246.png"/><Relationship Id="rId6" Type="http://schemas.openxmlformats.org/officeDocument/2006/relationships/image" Target="../media/image158.png"/><Relationship Id="rId23" Type="http://schemas.openxmlformats.org/officeDocument/2006/relationships/customXml" Target="../ink/ink164.xml"/><Relationship Id="rId119" Type="http://schemas.openxmlformats.org/officeDocument/2006/relationships/customXml" Target="../ink/ink212.xml"/><Relationship Id="rId44" Type="http://schemas.openxmlformats.org/officeDocument/2006/relationships/image" Target="../media/image177.png"/><Relationship Id="rId65" Type="http://schemas.openxmlformats.org/officeDocument/2006/relationships/customXml" Target="../ink/ink185.xml"/><Relationship Id="rId86" Type="http://schemas.openxmlformats.org/officeDocument/2006/relationships/image" Target="../media/image198.png"/><Relationship Id="rId130" Type="http://schemas.openxmlformats.org/officeDocument/2006/relationships/image" Target="../media/image220.png"/><Relationship Id="rId151" Type="http://schemas.openxmlformats.org/officeDocument/2006/relationships/customXml" Target="../ink/ink228.xml"/><Relationship Id="rId172" Type="http://schemas.openxmlformats.org/officeDocument/2006/relationships/image" Target="../media/image241.png"/><Relationship Id="rId193" Type="http://schemas.openxmlformats.org/officeDocument/2006/relationships/customXml" Target="../ink/ink249.xml"/><Relationship Id="rId207" Type="http://schemas.openxmlformats.org/officeDocument/2006/relationships/customXml" Target="../ink/ink256.xml"/><Relationship Id="rId13" Type="http://schemas.openxmlformats.org/officeDocument/2006/relationships/customXml" Target="../ink/ink159.xml"/><Relationship Id="rId109" Type="http://schemas.openxmlformats.org/officeDocument/2006/relationships/customXml" Target="../ink/ink207.xml"/><Relationship Id="rId34" Type="http://schemas.openxmlformats.org/officeDocument/2006/relationships/image" Target="../media/image172.png"/><Relationship Id="rId55" Type="http://schemas.openxmlformats.org/officeDocument/2006/relationships/customXml" Target="../ink/ink180.xml"/><Relationship Id="rId76" Type="http://schemas.openxmlformats.org/officeDocument/2006/relationships/image" Target="../media/image193.png"/><Relationship Id="rId97" Type="http://schemas.openxmlformats.org/officeDocument/2006/relationships/customXml" Target="../ink/ink201.xml"/><Relationship Id="rId120" Type="http://schemas.openxmlformats.org/officeDocument/2006/relationships/image" Target="../media/image215.png"/><Relationship Id="rId141" Type="http://schemas.openxmlformats.org/officeDocument/2006/relationships/customXml" Target="../ink/ink223.xml"/><Relationship Id="rId7" Type="http://schemas.openxmlformats.org/officeDocument/2006/relationships/customXml" Target="../ink/ink156.xml"/><Relationship Id="rId162" Type="http://schemas.openxmlformats.org/officeDocument/2006/relationships/image" Target="../media/image236.png"/><Relationship Id="rId183" Type="http://schemas.openxmlformats.org/officeDocument/2006/relationships/customXml" Target="../ink/ink244.xml"/><Relationship Id="rId24" Type="http://schemas.openxmlformats.org/officeDocument/2006/relationships/image" Target="../media/image167.png"/><Relationship Id="rId45" Type="http://schemas.openxmlformats.org/officeDocument/2006/relationships/customXml" Target="../ink/ink175.xml"/><Relationship Id="rId66" Type="http://schemas.openxmlformats.org/officeDocument/2006/relationships/image" Target="../media/image188.png"/><Relationship Id="rId87" Type="http://schemas.openxmlformats.org/officeDocument/2006/relationships/customXml" Target="../ink/ink196.xml"/><Relationship Id="rId110" Type="http://schemas.openxmlformats.org/officeDocument/2006/relationships/image" Target="../media/image210.png"/><Relationship Id="rId131" Type="http://schemas.openxmlformats.org/officeDocument/2006/relationships/customXml" Target="../ink/ink218.xml"/><Relationship Id="rId61" Type="http://schemas.openxmlformats.org/officeDocument/2006/relationships/customXml" Target="../ink/ink183.xml"/><Relationship Id="rId82" Type="http://schemas.openxmlformats.org/officeDocument/2006/relationships/image" Target="../media/image196.png"/><Relationship Id="rId152" Type="http://schemas.openxmlformats.org/officeDocument/2006/relationships/image" Target="../media/image231.png"/><Relationship Id="rId173" Type="http://schemas.openxmlformats.org/officeDocument/2006/relationships/customXml" Target="../ink/ink239.xml"/><Relationship Id="rId194" Type="http://schemas.openxmlformats.org/officeDocument/2006/relationships/image" Target="../media/image251.png"/><Relationship Id="rId199" Type="http://schemas.openxmlformats.org/officeDocument/2006/relationships/customXml" Target="../ink/ink252.xml"/><Relationship Id="rId203" Type="http://schemas.openxmlformats.org/officeDocument/2006/relationships/customXml" Target="../ink/ink254.xml"/><Relationship Id="rId208" Type="http://schemas.openxmlformats.org/officeDocument/2006/relationships/image" Target="../media/image258.png"/><Relationship Id="rId19" Type="http://schemas.openxmlformats.org/officeDocument/2006/relationships/customXml" Target="../ink/ink162.xml"/><Relationship Id="rId14" Type="http://schemas.openxmlformats.org/officeDocument/2006/relationships/image" Target="../media/image162.png"/><Relationship Id="rId30" Type="http://schemas.openxmlformats.org/officeDocument/2006/relationships/image" Target="../media/image170.png"/><Relationship Id="rId35" Type="http://schemas.openxmlformats.org/officeDocument/2006/relationships/customXml" Target="../ink/ink170.xml"/><Relationship Id="rId56" Type="http://schemas.openxmlformats.org/officeDocument/2006/relationships/image" Target="../media/image183.png"/><Relationship Id="rId77" Type="http://schemas.openxmlformats.org/officeDocument/2006/relationships/customXml" Target="../ink/ink191.xml"/><Relationship Id="rId100" Type="http://schemas.openxmlformats.org/officeDocument/2006/relationships/image" Target="../media/image205.png"/><Relationship Id="rId105" Type="http://schemas.openxmlformats.org/officeDocument/2006/relationships/customXml" Target="../ink/ink205.xml"/><Relationship Id="rId126" Type="http://schemas.openxmlformats.org/officeDocument/2006/relationships/image" Target="../media/image218.png"/><Relationship Id="rId147" Type="http://schemas.openxmlformats.org/officeDocument/2006/relationships/customXml" Target="../ink/ink226.xml"/><Relationship Id="rId168" Type="http://schemas.openxmlformats.org/officeDocument/2006/relationships/image" Target="../media/image239.png"/><Relationship Id="rId8" Type="http://schemas.openxmlformats.org/officeDocument/2006/relationships/image" Target="../media/image159.png"/><Relationship Id="rId51" Type="http://schemas.openxmlformats.org/officeDocument/2006/relationships/customXml" Target="../ink/ink178.xml"/><Relationship Id="rId72" Type="http://schemas.openxmlformats.org/officeDocument/2006/relationships/image" Target="../media/image191.png"/><Relationship Id="rId93" Type="http://schemas.openxmlformats.org/officeDocument/2006/relationships/customXml" Target="../ink/ink199.xml"/><Relationship Id="rId98" Type="http://schemas.openxmlformats.org/officeDocument/2006/relationships/image" Target="../media/image204.png"/><Relationship Id="rId121" Type="http://schemas.openxmlformats.org/officeDocument/2006/relationships/customXml" Target="../ink/ink213.xml"/><Relationship Id="rId142" Type="http://schemas.openxmlformats.org/officeDocument/2006/relationships/image" Target="../media/image226.png"/><Relationship Id="rId163" Type="http://schemas.openxmlformats.org/officeDocument/2006/relationships/customXml" Target="../ink/ink234.xml"/><Relationship Id="rId184" Type="http://schemas.openxmlformats.org/officeDocument/2006/relationships/image" Target="../media/image247.png"/><Relationship Id="rId189" Type="http://schemas.openxmlformats.org/officeDocument/2006/relationships/customXml" Target="../ink/ink247.xml"/><Relationship Id="rId3" Type="http://schemas.openxmlformats.org/officeDocument/2006/relationships/customXml" Target="../ink/ink154.xml"/><Relationship Id="rId25" Type="http://schemas.openxmlformats.org/officeDocument/2006/relationships/customXml" Target="../ink/ink165.xml"/><Relationship Id="rId46" Type="http://schemas.openxmlformats.org/officeDocument/2006/relationships/image" Target="../media/image178.png"/><Relationship Id="rId67" Type="http://schemas.openxmlformats.org/officeDocument/2006/relationships/customXml" Target="../ink/ink186.xml"/><Relationship Id="rId116" Type="http://schemas.openxmlformats.org/officeDocument/2006/relationships/image" Target="../media/image213.png"/><Relationship Id="rId137" Type="http://schemas.openxmlformats.org/officeDocument/2006/relationships/customXml" Target="../ink/ink221.xml"/><Relationship Id="rId158" Type="http://schemas.openxmlformats.org/officeDocument/2006/relationships/image" Target="../media/image234.png"/><Relationship Id="rId20" Type="http://schemas.openxmlformats.org/officeDocument/2006/relationships/image" Target="../media/image165.png"/><Relationship Id="rId41" Type="http://schemas.openxmlformats.org/officeDocument/2006/relationships/customXml" Target="../ink/ink173.xml"/><Relationship Id="rId62" Type="http://schemas.openxmlformats.org/officeDocument/2006/relationships/image" Target="../media/image186.png"/><Relationship Id="rId83" Type="http://schemas.openxmlformats.org/officeDocument/2006/relationships/customXml" Target="../ink/ink194.xml"/><Relationship Id="rId88" Type="http://schemas.openxmlformats.org/officeDocument/2006/relationships/image" Target="../media/image199.png"/><Relationship Id="rId111" Type="http://schemas.openxmlformats.org/officeDocument/2006/relationships/customXml" Target="../ink/ink208.xml"/><Relationship Id="rId132" Type="http://schemas.openxmlformats.org/officeDocument/2006/relationships/image" Target="../media/image221.png"/><Relationship Id="rId153" Type="http://schemas.openxmlformats.org/officeDocument/2006/relationships/customXml" Target="../ink/ink229.xml"/><Relationship Id="rId174" Type="http://schemas.openxmlformats.org/officeDocument/2006/relationships/image" Target="../media/image242.png"/><Relationship Id="rId179" Type="http://schemas.openxmlformats.org/officeDocument/2006/relationships/customXml" Target="../ink/ink242.xml"/><Relationship Id="rId195" Type="http://schemas.openxmlformats.org/officeDocument/2006/relationships/customXml" Target="../ink/ink250.xml"/><Relationship Id="rId209" Type="http://schemas.openxmlformats.org/officeDocument/2006/relationships/customXml" Target="../ink/ink257.xml"/><Relationship Id="rId190" Type="http://schemas.openxmlformats.org/officeDocument/2006/relationships/image" Target="../media/image249.png"/><Relationship Id="rId204" Type="http://schemas.openxmlformats.org/officeDocument/2006/relationships/image" Target="../media/image256.png"/><Relationship Id="rId15" Type="http://schemas.openxmlformats.org/officeDocument/2006/relationships/customXml" Target="../ink/ink160.xml"/><Relationship Id="rId36" Type="http://schemas.openxmlformats.org/officeDocument/2006/relationships/image" Target="../media/image173.png"/><Relationship Id="rId57" Type="http://schemas.openxmlformats.org/officeDocument/2006/relationships/customXml" Target="../ink/ink181.xml"/><Relationship Id="rId106" Type="http://schemas.openxmlformats.org/officeDocument/2006/relationships/image" Target="../media/image208.png"/><Relationship Id="rId127" Type="http://schemas.openxmlformats.org/officeDocument/2006/relationships/customXml" Target="../ink/ink216.xml"/><Relationship Id="rId10" Type="http://schemas.openxmlformats.org/officeDocument/2006/relationships/image" Target="../media/image160.png"/><Relationship Id="rId31" Type="http://schemas.openxmlformats.org/officeDocument/2006/relationships/customXml" Target="../ink/ink168.xml"/><Relationship Id="rId52" Type="http://schemas.openxmlformats.org/officeDocument/2006/relationships/image" Target="../media/image181.png"/><Relationship Id="rId73" Type="http://schemas.openxmlformats.org/officeDocument/2006/relationships/customXml" Target="../ink/ink189.xml"/><Relationship Id="rId78" Type="http://schemas.openxmlformats.org/officeDocument/2006/relationships/image" Target="../media/image194.png"/><Relationship Id="rId94" Type="http://schemas.openxmlformats.org/officeDocument/2006/relationships/image" Target="../media/image202.png"/><Relationship Id="rId99" Type="http://schemas.openxmlformats.org/officeDocument/2006/relationships/customXml" Target="../ink/ink202.xml"/><Relationship Id="rId101" Type="http://schemas.openxmlformats.org/officeDocument/2006/relationships/customXml" Target="../ink/ink203.xml"/><Relationship Id="rId122" Type="http://schemas.openxmlformats.org/officeDocument/2006/relationships/image" Target="../media/image216.png"/><Relationship Id="rId143" Type="http://schemas.openxmlformats.org/officeDocument/2006/relationships/customXml" Target="../ink/ink224.xml"/><Relationship Id="rId148" Type="http://schemas.openxmlformats.org/officeDocument/2006/relationships/image" Target="../media/image229.png"/><Relationship Id="rId164" Type="http://schemas.openxmlformats.org/officeDocument/2006/relationships/image" Target="../media/image237.png"/><Relationship Id="rId169" Type="http://schemas.openxmlformats.org/officeDocument/2006/relationships/customXml" Target="../ink/ink237.xml"/><Relationship Id="rId185" Type="http://schemas.openxmlformats.org/officeDocument/2006/relationships/customXml" Target="../ink/ink245.xml"/><Relationship Id="rId4" Type="http://schemas.openxmlformats.org/officeDocument/2006/relationships/image" Target="../media/image157.png"/><Relationship Id="rId9" Type="http://schemas.openxmlformats.org/officeDocument/2006/relationships/customXml" Target="../ink/ink157.xml"/><Relationship Id="rId180" Type="http://schemas.openxmlformats.org/officeDocument/2006/relationships/image" Target="../media/image245.png"/><Relationship Id="rId210" Type="http://schemas.openxmlformats.org/officeDocument/2006/relationships/image" Target="../media/image259.png"/><Relationship Id="rId26" Type="http://schemas.openxmlformats.org/officeDocument/2006/relationships/image" Target="../media/image168.png"/><Relationship Id="rId47" Type="http://schemas.openxmlformats.org/officeDocument/2006/relationships/customXml" Target="../ink/ink176.xml"/><Relationship Id="rId68" Type="http://schemas.openxmlformats.org/officeDocument/2006/relationships/image" Target="../media/image189.png"/><Relationship Id="rId89" Type="http://schemas.openxmlformats.org/officeDocument/2006/relationships/customXml" Target="../ink/ink197.xml"/><Relationship Id="rId112" Type="http://schemas.openxmlformats.org/officeDocument/2006/relationships/image" Target="../media/image211.png"/><Relationship Id="rId133" Type="http://schemas.openxmlformats.org/officeDocument/2006/relationships/customXml" Target="../ink/ink219.xml"/><Relationship Id="rId154" Type="http://schemas.openxmlformats.org/officeDocument/2006/relationships/image" Target="../media/image232.png"/><Relationship Id="rId175" Type="http://schemas.openxmlformats.org/officeDocument/2006/relationships/customXml" Target="../ink/ink240.xml"/><Relationship Id="rId196" Type="http://schemas.openxmlformats.org/officeDocument/2006/relationships/image" Target="../media/image252.png"/><Relationship Id="rId200" Type="http://schemas.openxmlformats.org/officeDocument/2006/relationships/image" Target="../media/image254.png"/><Relationship Id="rId16" Type="http://schemas.openxmlformats.org/officeDocument/2006/relationships/image" Target="../media/image163.png"/><Relationship Id="rId37" Type="http://schemas.openxmlformats.org/officeDocument/2006/relationships/customXml" Target="../ink/ink171.xml"/><Relationship Id="rId58" Type="http://schemas.openxmlformats.org/officeDocument/2006/relationships/image" Target="../media/image184.png"/><Relationship Id="rId79" Type="http://schemas.openxmlformats.org/officeDocument/2006/relationships/customXml" Target="../ink/ink192.xml"/><Relationship Id="rId102" Type="http://schemas.openxmlformats.org/officeDocument/2006/relationships/image" Target="../media/image206.png"/><Relationship Id="rId123" Type="http://schemas.openxmlformats.org/officeDocument/2006/relationships/customXml" Target="../ink/ink214.xml"/><Relationship Id="rId144" Type="http://schemas.openxmlformats.org/officeDocument/2006/relationships/image" Target="../media/image227.png"/><Relationship Id="rId90" Type="http://schemas.openxmlformats.org/officeDocument/2006/relationships/image" Target="../media/image200.png"/><Relationship Id="rId165" Type="http://schemas.openxmlformats.org/officeDocument/2006/relationships/customXml" Target="../ink/ink235.xml"/><Relationship Id="rId186" Type="http://schemas.openxmlformats.org/officeDocument/2006/relationships/image" Target="../media/image248.png"/><Relationship Id="rId27" Type="http://schemas.openxmlformats.org/officeDocument/2006/relationships/customXml" Target="../ink/ink166.xml"/><Relationship Id="rId48" Type="http://schemas.openxmlformats.org/officeDocument/2006/relationships/image" Target="../media/image179.png"/><Relationship Id="rId69" Type="http://schemas.openxmlformats.org/officeDocument/2006/relationships/customXml" Target="../ink/ink187.xml"/><Relationship Id="rId113" Type="http://schemas.openxmlformats.org/officeDocument/2006/relationships/customXml" Target="../ink/ink209.xml"/><Relationship Id="rId134" Type="http://schemas.openxmlformats.org/officeDocument/2006/relationships/image" Target="../media/image222.png"/><Relationship Id="rId80" Type="http://schemas.openxmlformats.org/officeDocument/2006/relationships/image" Target="../media/image195.png"/><Relationship Id="rId155" Type="http://schemas.openxmlformats.org/officeDocument/2006/relationships/customXml" Target="../ink/ink230.xml"/><Relationship Id="rId176" Type="http://schemas.openxmlformats.org/officeDocument/2006/relationships/image" Target="../media/image243.png"/><Relationship Id="rId197" Type="http://schemas.openxmlformats.org/officeDocument/2006/relationships/customXml" Target="../ink/ink251.xml"/><Relationship Id="rId201" Type="http://schemas.openxmlformats.org/officeDocument/2006/relationships/customXml" Target="../ink/ink253.xml"/><Relationship Id="rId17" Type="http://schemas.openxmlformats.org/officeDocument/2006/relationships/customXml" Target="../ink/ink161.xml"/><Relationship Id="rId38" Type="http://schemas.openxmlformats.org/officeDocument/2006/relationships/image" Target="../media/image174.png"/><Relationship Id="rId59" Type="http://schemas.openxmlformats.org/officeDocument/2006/relationships/customXml" Target="../ink/ink182.xml"/><Relationship Id="rId103" Type="http://schemas.openxmlformats.org/officeDocument/2006/relationships/customXml" Target="../ink/ink204.xml"/><Relationship Id="rId124" Type="http://schemas.openxmlformats.org/officeDocument/2006/relationships/image" Target="../media/image217.png"/><Relationship Id="rId70" Type="http://schemas.openxmlformats.org/officeDocument/2006/relationships/image" Target="../media/image190.png"/><Relationship Id="rId91" Type="http://schemas.openxmlformats.org/officeDocument/2006/relationships/customXml" Target="../ink/ink198.xml"/><Relationship Id="rId145" Type="http://schemas.openxmlformats.org/officeDocument/2006/relationships/customXml" Target="../ink/ink225.xml"/><Relationship Id="rId166" Type="http://schemas.openxmlformats.org/officeDocument/2006/relationships/image" Target="../media/image238.png"/><Relationship Id="rId187" Type="http://schemas.openxmlformats.org/officeDocument/2006/relationships/customXml" Target="../ink/ink246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69.png"/><Relationship Id="rId49" Type="http://schemas.openxmlformats.org/officeDocument/2006/relationships/customXml" Target="../ink/ink177.xml"/><Relationship Id="rId114" Type="http://schemas.openxmlformats.org/officeDocument/2006/relationships/image" Target="../media/image212.png"/><Relationship Id="rId60" Type="http://schemas.openxmlformats.org/officeDocument/2006/relationships/image" Target="../media/image185.png"/><Relationship Id="rId81" Type="http://schemas.openxmlformats.org/officeDocument/2006/relationships/customXml" Target="../ink/ink193.xml"/><Relationship Id="rId135" Type="http://schemas.openxmlformats.org/officeDocument/2006/relationships/customXml" Target="../ink/ink220.xml"/><Relationship Id="rId156" Type="http://schemas.openxmlformats.org/officeDocument/2006/relationships/image" Target="../media/image233.png"/><Relationship Id="rId177" Type="http://schemas.openxmlformats.org/officeDocument/2006/relationships/customXml" Target="../ink/ink241.xml"/><Relationship Id="rId198" Type="http://schemas.openxmlformats.org/officeDocument/2006/relationships/image" Target="../media/image253.png"/><Relationship Id="rId202" Type="http://schemas.openxmlformats.org/officeDocument/2006/relationships/image" Target="../media/image255.png"/><Relationship Id="rId18" Type="http://schemas.openxmlformats.org/officeDocument/2006/relationships/image" Target="../media/image164.png"/><Relationship Id="rId39" Type="http://schemas.openxmlformats.org/officeDocument/2006/relationships/customXml" Target="../ink/ink172.xml"/><Relationship Id="rId50" Type="http://schemas.openxmlformats.org/officeDocument/2006/relationships/image" Target="../media/image180.png"/><Relationship Id="rId104" Type="http://schemas.openxmlformats.org/officeDocument/2006/relationships/image" Target="../media/image207.png"/><Relationship Id="rId125" Type="http://schemas.openxmlformats.org/officeDocument/2006/relationships/customXml" Target="../ink/ink215.xml"/><Relationship Id="rId146" Type="http://schemas.openxmlformats.org/officeDocument/2006/relationships/image" Target="../media/image228.png"/><Relationship Id="rId167" Type="http://schemas.openxmlformats.org/officeDocument/2006/relationships/customXml" Target="../ink/ink236.xml"/><Relationship Id="rId188" Type="http://schemas.openxmlformats.org/officeDocument/2006/relationships/image" Target="../media/image17.png"/><Relationship Id="rId71" Type="http://schemas.openxmlformats.org/officeDocument/2006/relationships/customXml" Target="../ink/ink188.xml"/><Relationship Id="rId92" Type="http://schemas.openxmlformats.org/officeDocument/2006/relationships/image" Target="../media/image201.png"/><Relationship Id="rId2" Type="http://schemas.openxmlformats.org/officeDocument/2006/relationships/image" Target="../media/image46.png"/><Relationship Id="rId29" Type="http://schemas.openxmlformats.org/officeDocument/2006/relationships/customXml" Target="../ink/ink167.xml"/><Relationship Id="rId40" Type="http://schemas.openxmlformats.org/officeDocument/2006/relationships/image" Target="../media/image175.png"/><Relationship Id="rId115" Type="http://schemas.openxmlformats.org/officeDocument/2006/relationships/customXml" Target="../ink/ink210.xml"/><Relationship Id="rId136" Type="http://schemas.openxmlformats.org/officeDocument/2006/relationships/image" Target="../media/image223.png"/><Relationship Id="rId157" Type="http://schemas.openxmlformats.org/officeDocument/2006/relationships/customXml" Target="../ink/ink231.xml"/><Relationship Id="rId178" Type="http://schemas.openxmlformats.org/officeDocument/2006/relationships/image" Target="../media/image244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5.xml"/><Relationship Id="rId21" Type="http://schemas.openxmlformats.org/officeDocument/2006/relationships/customXml" Target="../ink/ink267.xml"/><Relationship Id="rId42" Type="http://schemas.openxmlformats.org/officeDocument/2006/relationships/image" Target="../media/image279.png"/><Relationship Id="rId63" Type="http://schemas.openxmlformats.org/officeDocument/2006/relationships/customXml" Target="../ink/ink288.xml"/><Relationship Id="rId84" Type="http://schemas.openxmlformats.org/officeDocument/2006/relationships/image" Target="../media/image300.png"/><Relationship Id="rId138" Type="http://schemas.openxmlformats.org/officeDocument/2006/relationships/image" Target="../media/image327.png"/><Relationship Id="rId159" Type="http://schemas.openxmlformats.org/officeDocument/2006/relationships/customXml" Target="../ink/ink336.xml"/><Relationship Id="rId170" Type="http://schemas.openxmlformats.org/officeDocument/2006/relationships/image" Target="../media/image343.png"/><Relationship Id="rId191" Type="http://schemas.openxmlformats.org/officeDocument/2006/relationships/customXml" Target="../ink/ink352.xml"/><Relationship Id="rId205" Type="http://schemas.openxmlformats.org/officeDocument/2006/relationships/customXml" Target="../ink/ink359.xml"/><Relationship Id="rId226" Type="http://schemas.openxmlformats.org/officeDocument/2006/relationships/image" Target="../media/image371.png"/><Relationship Id="rId107" Type="http://schemas.openxmlformats.org/officeDocument/2006/relationships/customXml" Target="../ink/ink310.xml"/><Relationship Id="rId11" Type="http://schemas.openxmlformats.org/officeDocument/2006/relationships/customXml" Target="../ink/ink262.xml"/><Relationship Id="rId32" Type="http://schemas.openxmlformats.org/officeDocument/2006/relationships/image" Target="../media/image274.png"/><Relationship Id="rId53" Type="http://schemas.openxmlformats.org/officeDocument/2006/relationships/customXml" Target="../ink/ink283.xml"/><Relationship Id="rId74" Type="http://schemas.openxmlformats.org/officeDocument/2006/relationships/image" Target="../media/image295.png"/><Relationship Id="rId128" Type="http://schemas.openxmlformats.org/officeDocument/2006/relationships/image" Target="../media/image322.png"/><Relationship Id="rId149" Type="http://schemas.openxmlformats.org/officeDocument/2006/relationships/customXml" Target="../ink/ink331.xml"/><Relationship Id="rId5" Type="http://schemas.openxmlformats.org/officeDocument/2006/relationships/customXml" Target="../ink/ink259.xml"/><Relationship Id="rId95" Type="http://schemas.openxmlformats.org/officeDocument/2006/relationships/customXml" Target="../ink/ink304.xml"/><Relationship Id="rId160" Type="http://schemas.openxmlformats.org/officeDocument/2006/relationships/image" Target="../media/image338.png"/><Relationship Id="rId181" Type="http://schemas.openxmlformats.org/officeDocument/2006/relationships/customXml" Target="../ink/ink347.xml"/><Relationship Id="rId216" Type="http://schemas.openxmlformats.org/officeDocument/2006/relationships/image" Target="../media/image366.png"/><Relationship Id="rId237" Type="http://schemas.openxmlformats.org/officeDocument/2006/relationships/customXml" Target="../ink/ink375.xml"/><Relationship Id="rId22" Type="http://schemas.openxmlformats.org/officeDocument/2006/relationships/image" Target="../media/image269.png"/><Relationship Id="rId43" Type="http://schemas.openxmlformats.org/officeDocument/2006/relationships/customXml" Target="../ink/ink278.xml"/><Relationship Id="rId64" Type="http://schemas.openxmlformats.org/officeDocument/2006/relationships/image" Target="../media/image290.png"/><Relationship Id="rId118" Type="http://schemas.openxmlformats.org/officeDocument/2006/relationships/image" Target="../media/image317.png"/><Relationship Id="rId139" Type="http://schemas.openxmlformats.org/officeDocument/2006/relationships/customXml" Target="../ink/ink326.xml"/><Relationship Id="rId85" Type="http://schemas.openxmlformats.org/officeDocument/2006/relationships/customXml" Target="../ink/ink299.xml"/><Relationship Id="rId150" Type="http://schemas.openxmlformats.org/officeDocument/2006/relationships/image" Target="../media/image333.png"/><Relationship Id="rId171" Type="http://schemas.openxmlformats.org/officeDocument/2006/relationships/customXml" Target="../ink/ink342.xml"/><Relationship Id="rId192" Type="http://schemas.openxmlformats.org/officeDocument/2006/relationships/image" Target="../media/image354.png"/><Relationship Id="rId206" Type="http://schemas.openxmlformats.org/officeDocument/2006/relationships/image" Target="../media/image361.png"/><Relationship Id="rId227" Type="http://schemas.openxmlformats.org/officeDocument/2006/relationships/customXml" Target="../ink/ink370.xml"/><Relationship Id="rId12" Type="http://schemas.openxmlformats.org/officeDocument/2006/relationships/image" Target="../media/image264.png"/><Relationship Id="rId33" Type="http://schemas.openxmlformats.org/officeDocument/2006/relationships/customXml" Target="../ink/ink273.xml"/><Relationship Id="rId108" Type="http://schemas.openxmlformats.org/officeDocument/2006/relationships/image" Target="../media/image312.png"/><Relationship Id="rId129" Type="http://schemas.openxmlformats.org/officeDocument/2006/relationships/customXml" Target="../ink/ink321.xml"/><Relationship Id="rId54" Type="http://schemas.openxmlformats.org/officeDocument/2006/relationships/image" Target="../media/image285.png"/><Relationship Id="rId75" Type="http://schemas.openxmlformats.org/officeDocument/2006/relationships/customXml" Target="../ink/ink294.xml"/><Relationship Id="rId96" Type="http://schemas.openxmlformats.org/officeDocument/2006/relationships/image" Target="../media/image306.png"/><Relationship Id="rId140" Type="http://schemas.openxmlformats.org/officeDocument/2006/relationships/image" Target="../media/image328.png"/><Relationship Id="rId161" Type="http://schemas.openxmlformats.org/officeDocument/2006/relationships/customXml" Target="../ink/ink337.xml"/><Relationship Id="rId182" Type="http://schemas.openxmlformats.org/officeDocument/2006/relationships/image" Target="../media/image349.png"/><Relationship Id="rId217" Type="http://schemas.openxmlformats.org/officeDocument/2006/relationships/customXml" Target="../ink/ink365.xml"/><Relationship Id="rId6" Type="http://schemas.openxmlformats.org/officeDocument/2006/relationships/image" Target="../media/image261.png"/><Relationship Id="rId238" Type="http://schemas.openxmlformats.org/officeDocument/2006/relationships/image" Target="../media/image377.png"/><Relationship Id="rId23" Type="http://schemas.openxmlformats.org/officeDocument/2006/relationships/customXml" Target="../ink/ink268.xml"/><Relationship Id="rId119" Type="http://schemas.openxmlformats.org/officeDocument/2006/relationships/customXml" Target="../ink/ink316.xml"/><Relationship Id="rId44" Type="http://schemas.openxmlformats.org/officeDocument/2006/relationships/image" Target="../media/image280.png"/><Relationship Id="rId65" Type="http://schemas.openxmlformats.org/officeDocument/2006/relationships/customXml" Target="../ink/ink289.xml"/><Relationship Id="rId86" Type="http://schemas.openxmlformats.org/officeDocument/2006/relationships/image" Target="../media/image301.png"/><Relationship Id="rId130" Type="http://schemas.openxmlformats.org/officeDocument/2006/relationships/image" Target="../media/image323.png"/><Relationship Id="rId151" Type="http://schemas.openxmlformats.org/officeDocument/2006/relationships/customXml" Target="../ink/ink332.xml"/><Relationship Id="rId172" Type="http://schemas.openxmlformats.org/officeDocument/2006/relationships/image" Target="../media/image344.png"/><Relationship Id="rId193" Type="http://schemas.openxmlformats.org/officeDocument/2006/relationships/customXml" Target="../ink/ink353.xml"/><Relationship Id="rId207" Type="http://schemas.openxmlformats.org/officeDocument/2006/relationships/customXml" Target="../ink/ink360.xml"/><Relationship Id="rId228" Type="http://schemas.openxmlformats.org/officeDocument/2006/relationships/image" Target="../media/image372.png"/><Relationship Id="rId13" Type="http://schemas.openxmlformats.org/officeDocument/2006/relationships/customXml" Target="../ink/ink263.xml"/><Relationship Id="rId109" Type="http://schemas.openxmlformats.org/officeDocument/2006/relationships/customXml" Target="../ink/ink311.xml"/><Relationship Id="rId34" Type="http://schemas.openxmlformats.org/officeDocument/2006/relationships/image" Target="../media/image275.png"/><Relationship Id="rId55" Type="http://schemas.openxmlformats.org/officeDocument/2006/relationships/customXml" Target="../ink/ink284.xml"/><Relationship Id="rId76" Type="http://schemas.openxmlformats.org/officeDocument/2006/relationships/image" Target="../media/image296.png"/><Relationship Id="rId97" Type="http://schemas.openxmlformats.org/officeDocument/2006/relationships/customXml" Target="../ink/ink305.xml"/><Relationship Id="rId120" Type="http://schemas.openxmlformats.org/officeDocument/2006/relationships/image" Target="../media/image318.png"/><Relationship Id="rId141" Type="http://schemas.openxmlformats.org/officeDocument/2006/relationships/customXml" Target="../ink/ink327.xml"/><Relationship Id="rId7" Type="http://schemas.openxmlformats.org/officeDocument/2006/relationships/customXml" Target="../ink/ink260.xml"/><Relationship Id="rId162" Type="http://schemas.openxmlformats.org/officeDocument/2006/relationships/image" Target="../media/image339.png"/><Relationship Id="rId183" Type="http://schemas.openxmlformats.org/officeDocument/2006/relationships/customXml" Target="../ink/ink348.xml"/><Relationship Id="rId218" Type="http://schemas.openxmlformats.org/officeDocument/2006/relationships/image" Target="../media/image367.png"/><Relationship Id="rId239" Type="http://schemas.openxmlformats.org/officeDocument/2006/relationships/customXml" Target="../ink/ink376.xml"/><Relationship Id="rId24" Type="http://schemas.openxmlformats.org/officeDocument/2006/relationships/image" Target="../media/image270.png"/><Relationship Id="rId45" Type="http://schemas.openxmlformats.org/officeDocument/2006/relationships/customXml" Target="../ink/ink279.xml"/><Relationship Id="rId66" Type="http://schemas.openxmlformats.org/officeDocument/2006/relationships/image" Target="../media/image291.png"/><Relationship Id="rId87" Type="http://schemas.openxmlformats.org/officeDocument/2006/relationships/customXml" Target="../ink/ink300.xml"/><Relationship Id="rId110" Type="http://schemas.openxmlformats.org/officeDocument/2006/relationships/image" Target="../media/image313.png"/><Relationship Id="rId131" Type="http://schemas.openxmlformats.org/officeDocument/2006/relationships/customXml" Target="../ink/ink322.xml"/><Relationship Id="rId152" Type="http://schemas.openxmlformats.org/officeDocument/2006/relationships/image" Target="../media/image334.png"/><Relationship Id="rId173" Type="http://schemas.openxmlformats.org/officeDocument/2006/relationships/customXml" Target="../ink/ink343.xml"/><Relationship Id="rId194" Type="http://schemas.openxmlformats.org/officeDocument/2006/relationships/image" Target="../media/image355.png"/><Relationship Id="rId208" Type="http://schemas.openxmlformats.org/officeDocument/2006/relationships/image" Target="../media/image362.png"/><Relationship Id="rId229" Type="http://schemas.openxmlformats.org/officeDocument/2006/relationships/customXml" Target="../ink/ink371.xml"/><Relationship Id="rId240" Type="http://schemas.openxmlformats.org/officeDocument/2006/relationships/image" Target="../media/image378.png"/><Relationship Id="rId14" Type="http://schemas.openxmlformats.org/officeDocument/2006/relationships/image" Target="../media/image265.png"/><Relationship Id="rId35" Type="http://schemas.openxmlformats.org/officeDocument/2006/relationships/customXml" Target="../ink/ink274.xml"/><Relationship Id="rId56" Type="http://schemas.openxmlformats.org/officeDocument/2006/relationships/image" Target="../media/image286.png"/><Relationship Id="rId77" Type="http://schemas.openxmlformats.org/officeDocument/2006/relationships/customXml" Target="../ink/ink295.xml"/><Relationship Id="rId100" Type="http://schemas.openxmlformats.org/officeDocument/2006/relationships/image" Target="../media/image308.png"/><Relationship Id="rId8" Type="http://schemas.openxmlformats.org/officeDocument/2006/relationships/image" Target="../media/image262.png"/><Relationship Id="rId98" Type="http://schemas.openxmlformats.org/officeDocument/2006/relationships/image" Target="../media/image307.png"/><Relationship Id="rId121" Type="http://schemas.openxmlformats.org/officeDocument/2006/relationships/customXml" Target="../ink/ink317.xml"/><Relationship Id="rId142" Type="http://schemas.openxmlformats.org/officeDocument/2006/relationships/image" Target="../media/image329.png"/><Relationship Id="rId163" Type="http://schemas.openxmlformats.org/officeDocument/2006/relationships/customXml" Target="../ink/ink338.xml"/><Relationship Id="rId184" Type="http://schemas.openxmlformats.org/officeDocument/2006/relationships/image" Target="../media/image350.png"/><Relationship Id="rId219" Type="http://schemas.openxmlformats.org/officeDocument/2006/relationships/customXml" Target="../ink/ink366.xml"/><Relationship Id="rId230" Type="http://schemas.openxmlformats.org/officeDocument/2006/relationships/image" Target="../media/image373.png"/><Relationship Id="rId25" Type="http://schemas.openxmlformats.org/officeDocument/2006/relationships/customXml" Target="../ink/ink269.xml"/><Relationship Id="rId46" Type="http://schemas.openxmlformats.org/officeDocument/2006/relationships/image" Target="../media/image281.png"/><Relationship Id="rId67" Type="http://schemas.openxmlformats.org/officeDocument/2006/relationships/customXml" Target="../ink/ink290.xml"/><Relationship Id="rId88" Type="http://schemas.openxmlformats.org/officeDocument/2006/relationships/image" Target="../media/image302.png"/><Relationship Id="rId111" Type="http://schemas.openxmlformats.org/officeDocument/2006/relationships/customXml" Target="../ink/ink312.xml"/><Relationship Id="rId132" Type="http://schemas.openxmlformats.org/officeDocument/2006/relationships/image" Target="../media/image324.png"/><Relationship Id="rId153" Type="http://schemas.openxmlformats.org/officeDocument/2006/relationships/customXml" Target="../ink/ink333.xml"/><Relationship Id="rId174" Type="http://schemas.openxmlformats.org/officeDocument/2006/relationships/image" Target="../media/image345.png"/><Relationship Id="rId195" Type="http://schemas.openxmlformats.org/officeDocument/2006/relationships/customXml" Target="../ink/ink354.xml"/><Relationship Id="rId209" Type="http://schemas.openxmlformats.org/officeDocument/2006/relationships/customXml" Target="../ink/ink361.xml"/><Relationship Id="rId220" Type="http://schemas.openxmlformats.org/officeDocument/2006/relationships/image" Target="../media/image368.png"/><Relationship Id="rId241" Type="http://schemas.openxmlformats.org/officeDocument/2006/relationships/customXml" Target="../ink/ink377.xml"/><Relationship Id="rId15" Type="http://schemas.openxmlformats.org/officeDocument/2006/relationships/customXml" Target="../ink/ink264.xml"/><Relationship Id="rId36" Type="http://schemas.openxmlformats.org/officeDocument/2006/relationships/image" Target="../media/image276.png"/><Relationship Id="rId57" Type="http://schemas.openxmlformats.org/officeDocument/2006/relationships/customXml" Target="../ink/ink285.xml"/><Relationship Id="rId10" Type="http://schemas.openxmlformats.org/officeDocument/2006/relationships/image" Target="../media/image263.png"/><Relationship Id="rId31" Type="http://schemas.openxmlformats.org/officeDocument/2006/relationships/customXml" Target="../ink/ink272.xml"/><Relationship Id="rId52" Type="http://schemas.openxmlformats.org/officeDocument/2006/relationships/image" Target="../media/image284.png"/><Relationship Id="rId73" Type="http://schemas.openxmlformats.org/officeDocument/2006/relationships/customXml" Target="../ink/ink293.xml"/><Relationship Id="rId78" Type="http://schemas.openxmlformats.org/officeDocument/2006/relationships/image" Target="../media/image297.png"/><Relationship Id="rId94" Type="http://schemas.openxmlformats.org/officeDocument/2006/relationships/image" Target="../media/image305.png"/><Relationship Id="rId99" Type="http://schemas.openxmlformats.org/officeDocument/2006/relationships/customXml" Target="../ink/ink306.xml"/><Relationship Id="rId101" Type="http://schemas.openxmlformats.org/officeDocument/2006/relationships/customXml" Target="../ink/ink307.xml"/><Relationship Id="rId122" Type="http://schemas.openxmlformats.org/officeDocument/2006/relationships/image" Target="../media/image319.png"/><Relationship Id="rId143" Type="http://schemas.openxmlformats.org/officeDocument/2006/relationships/customXml" Target="../ink/ink328.xml"/><Relationship Id="rId148" Type="http://schemas.openxmlformats.org/officeDocument/2006/relationships/image" Target="../media/image332.png"/><Relationship Id="rId164" Type="http://schemas.openxmlformats.org/officeDocument/2006/relationships/image" Target="../media/image340.png"/><Relationship Id="rId169" Type="http://schemas.openxmlformats.org/officeDocument/2006/relationships/customXml" Target="../ink/ink341.xml"/><Relationship Id="rId185" Type="http://schemas.openxmlformats.org/officeDocument/2006/relationships/customXml" Target="../ink/ink349.xml"/><Relationship Id="rId4" Type="http://schemas.openxmlformats.org/officeDocument/2006/relationships/image" Target="../media/image260.png"/><Relationship Id="rId9" Type="http://schemas.openxmlformats.org/officeDocument/2006/relationships/customXml" Target="../ink/ink261.xml"/><Relationship Id="rId180" Type="http://schemas.openxmlformats.org/officeDocument/2006/relationships/image" Target="../media/image348.png"/><Relationship Id="rId210" Type="http://schemas.openxmlformats.org/officeDocument/2006/relationships/image" Target="../media/image363.png"/><Relationship Id="rId215" Type="http://schemas.openxmlformats.org/officeDocument/2006/relationships/customXml" Target="../ink/ink364.xml"/><Relationship Id="rId236" Type="http://schemas.openxmlformats.org/officeDocument/2006/relationships/image" Target="../media/image376.png"/><Relationship Id="rId26" Type="http://schemas.openxmlformats.org/officeDocument/2006/relationships/image" Target="../media/image271.png"/><Relationship Id="rId231" Type="http://schemas.openxmlformats.org/officeDocument/2006/relationships/customXml" Target="../ink/ink372.xml"/><Relationship Id="rId47" Type="http://schemas.openxmlformats.org/officeDocument/2006/relationships/customXml" Target="../ink/ink280.xml"/><Relationship Id="rId68" Type="http://schemas.openxmlformats.org/officeDocument/2006/relationships/image" Target="../media/image292.png"/><Relationship Id="rId89" Type="http://schemas.openxmlformats.org/officeDocument/2006/relationships/customXml" Target="../ink/ink301.xml"/><Relationship Id="rId112" Type="http://schemas.openxmlformats.org/officeDocument/2006/relationships/image" Target="../media/image314.png"/><Relationship Id="rId133" Type="http://schemas.openxmlformats.org/officeDocument/2006/relationships/customXml" Target="../ink/ink323.xml"/><Relationship Id="rId154" Type="http://schemas.openxmlformats.org/officeDocument/2006/relationships/image" Target="../media/image335.png"/><Relationship Id="rId175" Type="http://schemas.openxmlformats.org/officeDocument/2006/relationships/customXml" Target="../ink/ink344.xml"/><Relationship Id="rId196" Type="http://schemas.openxmlformats.org/officeDocument/2006/relationships/image" Target="../media/image356.png"/><Relationship Id="rId200" Type="http://schemas.openxmlformats.org/officeDocument/2006/relationships/image" Target="../media/image358.png"/><Relationship Id="rId16" Type="http://schemas.openxmlformats.org/officeDocument/2006/relationships/image" Target="../media/image266.png"/><Relationship Id="rId221" Type="http://schemas.openxmlformats.org/officeDocument/2006/relationships/customXml" Target="../ink/ink367.xml"/><Relationship Id="rId242" Type="http://schemas.openxmlformats.org/officeDocument/2006/relationships/image" Target="../media/image379.png"/><Relationship Id="rId37" Type="http://schemas.openxmlformats.org/officeDocument/2006/relationships/customXml" Target="../ink/ink275.xml"/><Relationship Id="rId58" Type="http://schemas.openxmlformats.org/officeDocument/2006/relationships/image" Target="../media/image287.png"/><Relationship Id="rId79" Type="http://schemas.openxmlformats.org/officeDocument/2006/relationships/customXml" Target="../ink/ink296.xml"/><Relationship Id="rId102" Type="http://schemas.openxmlformats.org/officeDocument/2006/relationships/image" Target="../media/image309.png"/><Relationship Id="rId123" Type="http://schemas.openxmlformats.org/officeDocument/2006/relationships/customXml" Target="../ink/ink318.xml"/><Relationship Id="rId144" Type="http://schemas.openxmlformats.org/officeDocument/2006/relationships/image" Target="../media/image330.png"/><Relationship Id="rId90" Type="http://schemas.openxmlformats.org/officeDocument/2006/relationships/image" Target="../media/image303.png"/><Relationship Id="rId165" Type="http://schemas.openxmlformats.org/officeDocument/2006/relationships/customXml" Target="../ink/ink339.xml"/><Relationship Id="rId186" Type="http://schemas.openxmlformats.org/officeDocument/2006/relationships/image" Target="../media/image351.png"/><Relationship Id="rId211" Type="http://schemas.openxmlformats.org/officeDocument/2006/relationships/customXml" Target="../ink/ink362.xml"/><Relationship Id="rId232" Type="http://schemas.openxmlformats.org/officeDocument/2006/relationships/image" Target="../media/image374.png"/><Relationship Id="rId27" Type="http://schemas.openxmlformats.org/officeDocument/2006/relationships/customXml" Target="../ink/ink270.xml"/><Relationship Id="rId48" Type="http://schemas.openxmlformats.org/officeDocument/2006/relationships/image" Target="../media/image282.png"/><Relationship Id="rId69" Type="http://schemas.openxmlformats.org/officeDocument/2006/relationships/customXml" Target="../ink/ink291.xml"/><Relationship Id="rId113" Type="http://schemas.openxmlformats.org/officeDocument/2006/relationships/customXml" Target="../ink/ink313.xml"/><Relationship Id="rId134" Type="http://schemas.openxmlformats.org/officeDocument/2006/relationships/image" Target="../media/image325.png"/><Relationship Id="rId80" Type="http://schemas.openxmlformats.org/officeDocument/2006/relationships/image" Target="../media/image298.png"/><Relationship Id="rId155" Type="http://schemas.openxmlformats.org/officeDocument/2006/relationships/customXml" Target="../ink/ink334.xml"/><Relationship Id="rId176" Type="http://schemas.openxmlformats.org/officeDocument/2006/relationships/image" Target="../media/image346.png"/><Relationship Id="rId197" Type="http://schemas.openxmlformats.org/officeDocument/2006/relationships/customXml" Target="../ink/ink355.xml"/><Relationship Id="rId201" Type="http://schemas.openxmlformats.org/officeDocument/2006/relationships/customXml" Target="../ink/ink357.xml"/><Relationship Id="rId222" Type="http://schemas.openxmlformats.org/officeDocument/2006/relationships/image" Target="../media/image369.png"/><Relationship Id="rId243" Type="http://schemas.openxmlformats.org/officeDocument/2006/relationships/customXml" Target="../ink/ink378.xml"/><Relationship Id="rId17" Type="http://schemas.openxmlformats.org/officeDocument/2006/relationships/customXml" Target="../ink/ink265.xml"/><Relationship Id="rId38" Type="http://schemas.openxmlformats.org/officeDocument/2006/relationships/image" Target="../media/image277.png"/><Relationship Id="rId59" Type="http://schemas.openxmlformats.org/officeDocument/2006/relationships/customXml" Target="../ink/ink286.xml"/><Relationship Id="rId103" Type="http://schemas.openxmlformats.org/officeDocument/2006/relationships/customXml" Target="../ink/ink308.xml"/><Relationship Id="rId124" Type="http://schemas.openxmlformats.org/officeDocument/2006/relationships/image" Target="../media/image320.png"/><Relationship Id="rId70" Type="http://schemas.openxmlformats.org/officeDocument/2006/relationships/image" Target="../media/image293.png"/><Relationship Id="rId91" Type="http://schemas.openxmlformats.org/officeDocument/2006/relationships/customXml" Target="../ink/ink302.xml"/><Relationship Id="rId145" Type="http://schemas.openxmlformats.org/officeDocument/2006/relationships/customXml" Target="../ink/ink329.xml"/><Relationship Id="rId166" Type="http://schemas.openxmlformats.org/officeDocument/2006/relationships/image" Target="../media/image341.png"/><Relationship Id="rId187" Type="http://schemas.openxmlformats.org/officeDocument/2006/relationships/customXml" Target="../ink/ink35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64.png"/><Relationship Id="rId233" Type="http://schemas.openxmlformats.org/officeDocument/2006/relationships/customXml" Target="../ink/ink373.xml"/><Relationship Id="rId28" Type="http://schemas.openxmlformats.org/officeDocument/2006/relationships/image" Target="../media/image272.png"/><Relationship Id="rId49" Type="http://schemas.openxmlformats.org/officeDocument/2006/relationships/customXml" Target="../ink/ink281.xml"/><Relationship Id="rId114" Type="http://schemas.openxmlformats.org/officeDocument/2006/relationships/image" Target="../media/image315.png"/><Relationship Id="rId60" Type="http://schemas.openxmlformats.org/officeDocument/2006/relationships/image" Target="../media/image288.png"/><Relationship Id="rId81" Type="http://schemas.openxmlformats.org/officeDocument/2006/relationships/customXml" Target="../ink/ink297.xml"/><Relationship Id="rId135" Type="http://schemas.openxmlformats.org/officeDocument/2006/relationships/customXml" Target="../ink/ink324.xml"/><Relationship Id="rId156" Type="http://schemas.openxmlformats.org/officeDocument/2006/relationships/image" Target="../media/image336.png"/><Relationship Id="rId177" Type="http://schemas.openxmlformats.org/officeDocument/2006/relationships/customXml" Target="../ink/ink345.xml"/><Relationship Id="rId198" Type="http://schemas.openxmlformats.org/officeDocument/2006/relationships/image" Target="../media/image357.png"/><Relationship Id="rId202" Type="http://schemas.openxmlformats.org/officeDocument/2006/relationships/image" Target="../media/image359.png"/><Relationship Id="rId223" Type="http://schemas.openxmlformats.org/officeDocument/2006/relationships/customXml" Target="../ink/ink368.xml"/><Relationship Id="rId244" Type="http://schemas.openxmlformats.org/officeDocument/2006/relationships/image" Target="../media/image380.png"/><Relationship Id="rId18" Type="http://schemas.openxmlformats.org/officeDocument/2006/relationships/image" Target="../media/image267.png"/><Relationship Id="rId39" Type="http://schemas.openxmlformats.org/officeDocument/2006/relationships/customXml" Target="../ink/ink276.xml"/><Relationship Id="rId50" Type="http://schemas.openxmlformats.org/officeDocument/2006/relationships/image" Target="../media/image283.png"/><Relationship Id="rId104" Type="http://schemas.openxmlformats.org/officeDocument/2006/relationships/image" Target="../media/image310.png"/><Relationship Id="rId125" Type="http://schemas.openxmlformats.org/officeDocument/2006/relationships/customXml" Target="../ink/ink319.xml"/><Relationship Id="rId146" Type="http://schemas.openxmlformats.org/officeDocument/2006/relationships/image" Target="../media/image331.png"/><Relationship Id="rId167" Type="http://schemas.openxmlformats.org/officeDocument/2006/relationships/customXml" Target="../ink/ink340.xml"/><Relationship Id="rId188" Type="http://schemas.openxmlformats.org/officeDocument/2006/relationships/image" Target="../media/image352.png"/><Relationship Id="rId71" Type="http://schemas.openxmlformats.org/officeDocument/2006/relationships/customXml" Target="../ink/ink292.xml"/><Relationship Id="rId92" Type="http://schemas.openxmlformats.org/officeDocument/2006/relationships/image" Target="../media/image304.png"/><Relationship Id="rId213" Type="http://schemas.openxmlformats.org/officeDocument/2006/relationships/customXml" Target="../ink/ink363.xml"/><Relationship Id="rId234" Type="http://schemas.openxmlformats.org/officeDocument/2006/relationships/image" Target="../media/image375.png"/><Relationship Id="rId2" Type="http://schemas.openxmlformats.org/officeDocument/2006/relationships/image" Target="../media/image46.png"/><Relationship Id="rId29" Type="http://schemas.openxmlformats.org/officeDocument/2006/relationships/customXml" Target="../ink/ink271.xml"/><Relationship Id="rId40" Type="http://schemas.openxmlformats.org/officeDocument/2006/relationships/image" Target="../media/image278.png"/><Relationship Id="rId115" Type="http://schemas.openxmlformats.org/officeDocument/2006/relationships/customXml" Target="../ink/ink314.xml"/><Relationship Id="rId136" Type="http://schemas.openxmlformats.org/officeDocument/2006/relationships/image" Target="../media/image326.png"/><Relationship Id="rId157" Type="http://schemas.openxmlformats.org/officeDocument/2006/relationships/customXml" Target="../ink/ink335.xml"/><Relationship Id="rId178" Type="http://schemas.openxmlformats.org/officeDocument/2006/relationships/image" Target="../media/image347.png"/><Relationship Id="rId61" Type="http://schemas.openxmlformats.org/officeDocument/2006/relationships/customXml" Target="../ink/ink287.xml"/><Relationship Id="rId82" Type="http://schemas.openxmlformats.org/officeDocument/2006/relationships/image" Target="../media/image299.png"/><Relationship Id="rId199" Type="http://schemas.openxmlformats.org/officeDocument/2006/relationships/customXml" Target="../ink/ink356.xml"/><Relationship Id="rId203" Type="http://schemas.openxmlformats.org/officeDocument/2006/relationships/customXml" Target="../ink/ink358.xml"/><Relationship Id="rId19" Type="http://schemas.openxmlformats.org/officeDocument/2006/relationships/customXml" Target="../ink/ink266.xml"/><Relationship Id="rId224" Type="http://schemas.openxmlformats.org/officeDocument/2006/relationships/image" Target="../media/image370.png"/><Relationship Id="rId245" Type="http://schemas.openxmlformats.org/officeDocument/2006/relationships/customXml" Target="../ink/ink379.xml"/><Relationship Id="rId30" Type="http://schemas.openxmlformats.org/officeDocument/2006/relationships/image" Target="../media/image273.png"/><Relationship Id="rId105" Type="http://schemas.openxmlformats.org/officeDocument/2006/relationships/customXml" Target="../ink/ink309.xml"/><Relationship Id="rId126" Type="http://schemas.openxmlformats.org/officeDocument/2006/relationships/image" Target="../media/image321.png"/><Relationship Id="rId147" Type="http://schemas.openxmlformats.org/officeDocument/2006/relationships/customXml" Target="../ink/ink330.xml"/><Relationship Id="rId168" Type="http://schemas.openxmlformats.org/officeDocument/2006/relationships/image" Target="../media/image342.png"/><Relationship Id="rId51" Type="http://schemas.openxmlformats.org/officeDocument/2006/relationships/customXml" Target="../ink/ink282.xml"/><Relationship Id="rId72" Type="http://schemas.openxmlformats.org/officeDocument/2006/relationships/image" Target="../media/image294.png"/><Relationship Id="rId93" Type="http://schemas.openxmlformats.org/officeDocument/2006/relationships/customXml" Target="../ink/ink303.xml"/><Relationship Id="rId189" Type="http://schemas.openxmlformats.org/officeDocument/2006/relationships/customXml" Target="../ink/ink351.xml"/><Relationship Id="rId3" Type="http://schemas.openxmlformats.org/officeDocument/2006/relationships/customXml" Target="../ink/ink258.xml"/><Relationship Id="rId214" Type="http://schemas.openxmlformats.org/officeDocument/2006/relationships/image" Target="../media/image365.png"/><Relationship Id="rId235" Type="http://schemas.openxmlformats.org/officeDocument/2006/relationships/customXml" Target="../ink/ink374.xml"/><Relationship Id="rId116" Type="http://schemas.openxmlformats.org/officeDocument/2006/relationships/image" Target="../media/image316.png"/><Relationship Id="rId137" Type="http://schemas.openxmlformats.org/officeDocument/2006/relationships/customXml" Target="../ink/ink325.xml"/><Relationship Id="rId158" Type="http://schemas.openxmlformats.org/officeDocument/2006/relationships/image" Target="../media/image337.png"/><Relationship Id="rId20" Type="http://schemas.openxmlformats.org/officeDocument/2006/relationships/image" Target="../media/image268.png"/><Relationship Id="rId41" Type="http://schemas.openxmlformats.org/officeDocument/2006/relationships/customXml" Target="../ink/ink277.xml"/><Relationship Id="rId62" Type="http://schemas.openxmlformats.org/officeDocument/2006/relationships/image" Target="../media/image289.png"/><Relationship Id="rId83" Type="http://schemas.openxmlformats.org/officeDocument/2006/relationships/customXml" Target="../ink/ink298.xml"/><Relationship Id="rId179" Type="http://schemas.openxmlformats.org/officeDocument/2006/relationships/customXml" Target="../ink/ink346.xml"/><Relationship Id="rId190" Type="http://schemas.openxmlformats.org/officeDocument/2006/relationships/image" Target="../media/image353.png"/><Relationship Id="rId204" Type="http://schemas.openxmlformats.org/officeDocument/2006/relationships/image" Target="../media/image360.png"/><Relationship Id="rId225" Type="http://schemas.openxmlformats.org/officeDocument/2006/relationships/customXml" Target="../ink/ink369.xml"/><Relationship Id="rId246" Type="http://schemas.openxmlformats.org/officeDocument/2006/relationships/image" Target="../media/image381.png"/><Relationship Id="rId106" Type="http://schemas.openxmlformats.org/officeDocument/2006/relationships/image" Target="../media/image311.png"/><Relationship Id="rId127" Type="http://schemas.openxmlformats.org/officeDocument/2006/relationships/customXml" Target="../ink/ink320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8.png"/><Relationship Id="rId21" Type="http://schemas.openxmlformats.org/officeDocument/2006/relationships/customXml" Target="../ink/ink389.xml"/><Relationship Id="rId42" Type="http://schemas.openxmlformats.org/officeDocument/2006/relationships/image" Target="../media/image401.png"/><Relationship Id="rId63" Type="http://schemas.openxmlformats.org/officeDocument/2006/relationships/customXml" Target="../ink/ink410.xml"/><Relationship Id="rId84" Type="http://schemas.openxmlformats.org/officeDocument/2006/relationships/image" Target="../media/image422.png"/><Relationship Id="rId138" Type="http://schemas.openxmlformats.org/officeDocument/2006/relationships/customXml" Target="../ink/ink448.xml"/><Relationship Id="rId159" Type="http://schemas.openxmlformats.org/officeDocument/2006/relationships/image" Target="../media/image459.png"/><Relationship Id="rId170" Type="http://schemas.openxmlformats.org/officeDocument/2006/relationships/customXml" Target="../ink/ink464.xml"/><Relationship Id="rId191" Type="http://schemas.openxmlformats.org/officeDocument/2006/relationships/image" Target="../media/image475.png"/><Relationship Id="rId205" Type="http://schemas.openxmlformats.org/officeDocument/2006/relationships/image" Target="../media/image481.png"/><Relationship Id="rId107" Type="http://schemas.openxmlformats.org/officeDocument/2006/relationships/image" Target="../media/image433.png"/><Relationship Id="rId11" Type="http://schemas.openxmlformats.org/officeDocument/2006/relationships/customXml" Target="../ink/ink384.xml"/><Relationship Id="rId32" Type="http://schemas.openxmlformats.org/officeDocument/2006/relationships/image" Target="../media/image396.png"/><Relationship Id="rId53" Type="http://schemas.openxmlformats.org/officeDocument/2006/relationships/customXml" Target="../ink/ink405.xml"/><Relationship Id="rId74" Type="http://schemas.openxmlformats.org/officeDocument/2006/relationships/image" Target="../media/image417.png"/><Relationship Id="rId128" Type="http://schemas.openxmlformats.org/officeDocument/2006/relationships/customXml" Target="../ink/ink443.xml"/><Relationship Id="rId149" Type="http://schemas.openxmlformats.org/officeDocument/2006/relationships/image" Target="../media/image454.png"/><Relationship Id="rId5" Type="http://schemas.openxmlformats.org/officeDocument/2006/relationships/customXml" Target="../ink/ink381.xml"/><Relationship Id="rId95" Type="http://schemas.openxmlformats.org/officeDocument/2006/relationships/image" Target="../media/image427.png"/><Relationship Id="rId160" Type="http://schemas.openxmlformats.org/officeDocument/2006/relationships/customXml" Target="../ink/ink459.xml"/><Relationship Id="rId181" Type="http://schemas.openxmlformats.org/officeDocument/2006/relationships/image" Target="../media/image470.png"/><Relationship Id="rId22" Type="http://schemas.openxmlformats.org/officeDocument/2006/relationships/image" Target="../media/image391.png"/><Relationship Id="rId43" Type="http://schemas.openxmlformats.org/officeDocument/2006/relationships/customXml" Target="../ink/ink400.xml"/><Relationship Id="rId64" Type="http://schemas.openxmlformats.org/officeDocument/2006/relationships/image" Target="../media/image412.png"/><Relationship Id="rId118" Type="http://schemas.openxmlformats.org/officeDocument/2006/relationships/customXml" Target="../ink/ink438.xml"/><Relationship Id="rId139" Type="http://schemas.openxmlformats.org/officeDocument/2006/relationships/image" Target="../media/image449.png"/><Relationship Id="rId85" Type="http://schemas.openxmlformats.org/officeDocument/2006/relationships/customXml" Target="../ink/ink421.xml"/><Relationship Id="rId150" Type="http://schemas.openxmlformats.org/officeDocument/2006/relationships/customXml" Target="../ink/ink454.xml"/><Relationship Id="rId171" Type="http://schemas.openxmlformats.org/officeDocument/2006/relationships/image" Target="../media/image465.png"/><Relationship Id="rId192" Type="http://schemas.openxmlformats.org/officeDocument/2006/relationships/customXml" Target="../ink/ink475.xml"/><Relationship Id="rId206" Type="http://schemas.openxmlformats.org/officeDocument/2006/relationships/customXml" Target="../ink/ink482.xml"/><Relationship Id="rId12" Type="http://schemas.openxmlformats.org/officeDocument/2006/relationships/image" Target="../media/image386.png"/><Relationship Id="rId33" Type="http://schemas.openxmlformats.org/officeDocument/2006/relationships/customXml" Target="../ink/ink395.xml"/><Relationship Id="rId108" Type="http://schemas.openxmlformats.org/officeDocument/2006/relationships/customXml" Target="../ink/ink433.xml"/><Relationship Id="rId129" Type="http://schemas.openxmlformats.org/officeDocument/2006/relationships/image" Target="../media/image444.png"/><Relationship Id="rId54" Type="http://schemas.openxmlformats.org/officeDocument/2006/relationships/image" Target="../media/image407.png"/><Relationship Id="rId75" Type="http://schemas.openxmlformats.org/officeDocument/2006/relationships/customXml" Target="../ink/ink416.xml"/><Relationship Id="rId96" Type="http://schemas.openxmlformats.org/officeDocument/2006/relationships/customXml" Target="../ink/ink427.xml"/><Relationship Id="rId140" Type="http://schemas.openxmlformats.org/officeDocument/2006/relationships/customXml" Target="../ink/ink449.xml"/><Relationship Id="rId161" Type="http://schemas.openxmlformats.org/officeDocument/2006/relationships/image" Target="../media/image460.png"/><Relationship Id="rId182" Type="http://schemas.openxmlformats.org/officeDocument/2006/relationships/customXml" Target="../ink/ink470.xml"/><Relationship Id="rId6" Type="http://schemas.openxmlformats.org/officeDocument/2006/relationships/image" Target="../media/image383.png"/><Relationship Id="rId23" Type="http://schemas.openxmlformats.org/officeDocument/2006/relationships/customXml" Target="../ink/ink390.xml"/><Relationship Id="rId119" Type="http://schemas.openxmlformats.org/officeDocument/2006/relationships/image" Target="../media/image439.png"/><Relationship Id="rId44" Type="http://schemas.openxmlformats.org/officeDocument/2006/relationships/image" Target="../media/image402.png"/><Relationship Id="rId65" Type="http://schemas.openxmlformats.org/officeDocument/2006/relationships/customXml" Target="../ink/ink411.xml"/><Relationship Id="rId86" Type="http://schemas.openxmlformats.org/officeDocument/2006/relationships/image" Target="../media/image423.png"/><Relationship Id="rId130" Type="http://schemas.openxmlformats.org/officeDocument/2006/relationships/customXml" Target="../ink/ink444.xml"/><Relationship Id="rId151" Type="http://schemas.openxmlformats.org/officeDocument/2006/relationships/image" Target="../media/image455.png"/><Relationship Id="rId172" Type="http://schemas.openxmlformats.org/officeDocument/2006/relationships/customXml" Target="../ink/ink465.xml"/><Relationship Id="rId193" Type="http://schemas.openxmlformats.org/officeDocument/2006/relationships/image" Target="../media/image476.png"/><Relationship Id="rId207" Type="http://schemas.openxmlformats.org/officeDocument/2006/relationships/image" Target="../media/image482.png"/><Relationship Id="rId13" Type="http://schemas.openxmlformats.org/officeDocument/2006/relationships/customXml" Target="../ink/ink385.xml"/><Relationship Id="rId109" Type="http://schemas.openxmlformats.org/officeDocument/2006/relationships/image" Target="../media/image434.png"/><Relationship Id="rId34" Type="http://schemas.openxmlformats.org/officeDocument/2006/relationships/image" Target="../media/image397.png"/><Relationship Id="rId55" Type="http://schemas.openxmlformats.org/officeDocument/2006/relationships/customXml" Target="../ink/ink406.xml"/><Relationship Id="rId76" Type="http://schemas.openxmlformats.org/officeDocument/2006/relationships/image" Target="../media/image418.png"/><Relationship Id="rId97" Type="http://schemas.openxmlformats.org/officeDocument/2006/relationships/image" Target="../media/image428.png"/><Relationship Id="rId120" Type="http://schemas.openxmlformats.org/officeDocument/2006/relationships/customXml" Target="../ink/ink439.xml"/><Relationship Id="rId141" Type="http://schemas.openxmlformats.org/officeDocument/2006/relationships/image" Target="../media/image450.png"/><Relationship Id="rId7" Type="http://schemas.openxmlformats.org/officeDocument/2006/relationships/customXml" Target="../ink/ink382.xml"/><Relationship Id="rId162" Type="http://schemas.openxmlformats.org/officeDocument/2006/relationships/customXml" Target="../ink/ink460.xml"/><Relationship Id="rId183" Type="http://schemas.openxmlformats.org/officeDocument/2006/relationships/image" Target="../media/image471.png"/><Relationship Id="rId24" Type="http://schemas.openxmlformats.org/officeDocument/2006/relationships/image" Target="../media/image392.png"/><Relationship Id="rId45" Type="http://schemas.openxmlformats.org/officeDocument/2006/relationships/customXml" Target="../ink/ink401.xml"/><Relationship Id="rId66" Type="http://schemas.openxmlformats.org/officeDocument/2006/relationships/image" Target="../media/image413.png"/><Relationship Id="rId87" Type="http://schemas.openxmlformats.org/officeDocument/2006/relationships/customXml" Target="../ink/ink422.xml"/><Relationship Id="rId110" Type="http://schemas.openxmlformats.org/officeDocument/2006/relationships/customXml" Target="../ink/ink434.xml"/><Relationship Id="rId131" Type="http://schemas.openxmlformats.org/officeDocument/2006/relationships/image" Target="../media/image445.png"/><Relationship Id="rId152" Type="http://schemas.openxmlformats.org/officeDocument/2006/relationships/customXml" Target="../ink/ink455.xml"/><Relationship Id="rId173" Type="http://schemas.openxmlformats.org/officeDocument/2006/relationships/image" Target="../media/image466.png"/><Relationship Id="rId194" Type="http://schemas.openxmlformats.org/officeDocument/2006/relationships/customXml" Target="../ink/ink476.xml"/><Relationship Id="rId208" Type="http://schemas.openxmlformats.org/officeDocument/2006/relationships/customXml" Target="../ink/ink483.xml"/><Relationship Id="rId19" Type="http://schemas.openxmlformats.org/officeDocument/2006/relationships/customXml" Target="../ink/ink388.xml"/><Relationship Id="rId14" Type="http://schemas.openxmlformats.org/officeDocument/2006/relationships/image" Target="../media/image387.png"/><Relationship Id="rId30" Type="http://schemas.openxmlformats.org/officeDocument/2006/relationships/image" Target="../media/image395.png"/><Relationship Id="rId35" Type="http://schemas.openxmlformats.org/officeDocument/2006/relationships/customXml" Target="../ink/ink396.xml"/><Relationship Id="rId56" Type="http://schemas.openxmlformats.org/officeDocument/2006/relationships/image" Target="../media/image408.png"/><Relationship Id="rId77" Type="http://schemas.openxmlformats.org/officeDocument/2006/relationships/customXml" Target="../ink/ink417.xml"/><Relationship Id="rId100" Type="http://schemas.openxmlformats.org/officeDocument/2006/relationships/customXml" Target="../ink/ink429.xml"/><Relationship Id="rId105" Type="http://schemas.openxmlformats.org/officeDocument/2006/relationships/image" Target="../media/image432.png"/><Relationship Id="rId126" Type="http://schemas.openxmlformats.org/officeDocument/2006/relationships/customXml" Target="../ink/ink442.xml"/><Relationship Id="rId147" Type="http://schemas.openxmlformats.org/officeDocument/2006/relationships/image" Target="../media/image453.png"/><Relationship Id="rId168" Type="http://schemas.openxmlformats.org/officeDocument/2006/relationships/customXml" Target="../ink/ink463.xml"/><Relationship Id="rId8" Type="http://schemas.openxmlformats.org/officeDocument/2006/relationships/image" Target="../media/image384.png"/><Relationship Id="rId51" Type="http://schemas.openxmlformats.org/officeDocument/2006/relationships/customXml" Target="../ink/ink404.xml"/><Relationship Id="rId72" Type="http://schemas.openxmlformats.org/officeDocument/2006/relationships/image" Target="../media/image416.png"/><Relationship Id="rId93" Type="http://schemas.openxmlformats.org/officeDocument/2006/relationships/image" Target="../media/image426.png"/><Relationship Id="rId98" Type="http://schemas.openxmlformats.org/officeDocument/2006/relationships/customXml" Target="../ink/ink428.xml"/><Relationship Id="rId121" Type="http://schemas.openxmlformats.org/officeDocument/2006/relationships/image" Target="../media/image440.png"/><Relationship Id="rId142" Type="http://schemas.openxmlformats.org/officeDocument/2006/relationships/customXml" Target="../ink/ink450.xml"/><Relationship Id="rId163" Type="http://schemas.openxmlformats.org/officeDocument/2006/relationships/image" Target="../media/image461.png"/><Relationship Id="rId184" Type="http://schemas.openxmlformats.org/officeDocument/2006/relationships/customXml" Target="../ink/ink471.xml"/><Relationship Id="rId189" Type="http://schemas.openxmlformats.org/officeDocument/2006/relationships/image" Target="../media/image474.png"/><Relationship Id="rId3" Type="http://schemas.openxmlformats.org/officeDocument/2006/relationships/customXml" Target="../ink/ink380.xml"/><Relationship Id="rId214" Type="http://schemas.openxmlformats.org/officeDocument/2006/relationships/customXml" Target="../ink/ink486.xml"/><Relationship Id="rId25" Type="http://schemas.openxmlformats.org/officeDocument/2006/relationships/customXml" Target="../ink/ink391.xml"/><Relationship Id="rId46" Type="http://schemas.openxmlformats.org/officeDocument/2006/relationships/image" Target="../media/image403.png"/><Relationship Id="rId67" Type="http://schemas.openxmlformats.org/officeDocument/2006/relationships/customXml" Target="../ink/ink412.xml"/><Relationship Id="rId116" Type="http://schemas.openxmlformats.org/officeDocument/2006/relationships/customXml" Target="../ink/ink437.xml"/><Relationship Id="rId137" Type="http://schemas.openxmlformats.org/officeDocument/2006/relationships/image" Target="../media/image448.png"/><Relationship Id="rId158" Type="http://schemas.openxmlformats.org/officeDocument/2006/relationships/customXml" Target="../ink/ink458.xml"/><Relationship Id="rId20" Type="http://schemas.openxmlformats.org/officeDocument/2006/relationships/image" Target="../media/image390.png"/><Relationship Id="rId41" Type="http://schemas.openxmlformats.org/officeDocument/2006/relationships/customXml" Target="../ink/ink399.xml"/><Relationship Id="rId62" Type="http://schemas.openxmlformats.org/officeDocument/2006/relationships/image" Target="../media/image411.png"/><Relationship Id="rId83" Type="http://schemas.openxmlformats.org/officeDocument/2006/relationships/customXml" Target="../ink/ink420.xml"/><Relationship Id="rId88" Type="http://schemas.openxmlformats.org/officeDocument/2006/relationships/customXml" Target="../ink/ink423.xml"/><Relationship Id="rId111" Type="http://schemas.openxmlformats.org/officeDocument/2006/relationships/image" Target="../media/image435.png"/><Relationship Id="rId132" Type="http://schemas.openxmlformats.org/officeDocument/2006/relationships/customXml" Target="../ink/ink445.xml"/><Relationship Id="rId153" Type="http://schemas.openxmlformats.org/officeDocument/2006/relationships/image" Target="../media/image456.png"/><Relationship Id="rId174" Type="http://schemas.openxmlformats.org/officeDocument/2006/relationships/customXml" Target="../ink/ink466.xml"/><Relationship Id="rId179" Type="http://schemas.openxmlformats.org/officeDocument/2006/relationships/image" Target="../media/image469.png"/><Relationship Id="rId195" Type="http://schemas.openxmlformats.org/officeDocument/2006/relationships/image" Target="../media/image477.png"/><Relationship Id="rId209" Type="http://schemas.openxmlformats.org/officeDocument/2006/relationships/image" Target="../media/image153.png"/><Relationship Id="rId190" Type="http://schemas.openxmlformats.org/officeDocument/2006/relationships/customXml" Target="../ink/ink474.xml"/><Relationship Id="rId204" Type="http://schemas.openxmlformats.org/officeDocument/2006/relationships/customXml" Target="../ink/ink481.xml"/><Relationship Id="rId15" Type="http://schemas.openxmlformats.org/officeDocument/2006/relationships/customXml" Target="../ink/ink386.xml"/><Relationship Id="rId36" Type="http://schemas.openxmlformats.org/officeDocument/2006/relationships/image" Target="../media/image398.png"/><Relationship Id="rId57" Type="http://schemas.openxmlformats.org/officeDocument/2006/relationships/customXml" Target="../ink/ink407.xml"/><Relationship Id="rId106" Type="http://schemas.openxmlformats.org/officeDocument/2006/relationships/customXml" Target="../ink/ink432.xml"/><Relationship Id="rId127" Type="http://schemas.openxmlformats.org/officeDocument/2006/relationships/image" Target="../media/image443.png"/><Relationship Id="rId10" Type="http://schemas.openxmlformats.org/officeDocument/2006/relationships/image" Target="../media/image385.png"/><Relationship Id="rId31" Type="http://schemas.openxmlformats.org/officeDocument/2006/relationships/customXml" Target="../ink/ink394.xml"/><Relationship Id="rId52" Type="http://schemas.openxmlformats.org/officeDocument/2006/relationships/image" Target="../media/image406.png"/><Relationship Id="rId73" Type="http://schemas.openxmlformats.org/officeDocument/2006/relationships/customXml" Target="../ink/ink415.xml"/><Relationship Id="rId78" Type="http://schemas.openxmlformats.org/officeDocument/2006/relationships/image" Target="../media/image419.png"/><Relationship Id="rId94" Type="http://schemas.openxmlformats.org/officeDocument/2006/relationships/customXml" Target="../ink/ink426.xml"/><Relationship Id="rId99" Type="http://schemas.openxmlformats.org/officeDocument/2006/relationships/image" Target="../media/image429.png"/><Relationship Id="rId101" Type="http://schemas.openxmlformats.org/officeDocument/2006/relationships/image" Target="../media/image430.png"/><Relationship Id="rId122" Type="http://schemas.openxmlformats.org/officeDocument/2006/relationships/customXml" Target="../ink/ink440.xml"/><Relationship Id="rId143" Type="http://schemas.openxmlformats.org/officeDocument/2006/relationships/image" Target="../media/image451.png"/><Relationship Id="rId148" Type="http://schemas.openxmlformats.org/officeDocument/2006/relationships/customXml" Target="../ink/ink453.xml"/><Relationship Id="rId164" Type="http://schemas.openxmlformats.org/officeDocument/2006/relationships/customXml" Target="../ink/ink461.xml"/><Relationship Id="rId169" Type="http://schemas.openxmlformats.org/officeDocument/2006/relationships/image" Target="../media/image464.png"/><Relationship Id="rId185" Type="http://schemas.openxmlformats.org/officeDocument/2006/relationships/image" Target="../media/image472.png"/><Relationship Id="rId4" Type="http://schemas.openxmlformats.org/officeDocument/2006/relationships/image" Target="../media/image382.png"/><Relationship Id="rId9" Type="http://schemas.openxmlformats.org/officeDocument/2006/relationships/customXml" Target="../ink/ink383.xml"/><Relationship Id="rId180" Type="http://schemas.openxmlformats.org/officeDocument/2006/relationships/customXml" Target="../ink/ink469.xml"/><Relationship Id="rId210" Type="http://schemas.openxmlformats.org/officeDocument/2006/relationships/customXml" Target="../ink/ink484.xml"/><Relationship Id="rId215" Type="http://schemas.openxmlformats.org/officeDocument/2006/relationships/image" Target="../media/image485.png"/><Relationship Id="rId26" Type="http://schemas.openxmlformats.org/officeDocument/2006/relationships/image" Target="../media/image393.png"/><Relationship Id="rId47" Type="http://schemas.openxmlformats.org/officeDocument/2006/relationships/customXml" Target="../ink/ink402.xml"/><Relationship Id="rId68" Type="http://schemas.openxmlformats.org/officeDocument/2006/relationships/image" Target="../media/image414.png"/><Relationship Id="rId89" Type="http://schemas.openxmlformats.org/officeDocument/2006/relationships/image" Target="../media/image424.png"/><Relationship Id="rId112" Type="http://schemas.openxmlformats.org/officeDocument/2006/relationships/customXml" Target="../ink/ink435.xml"/><Relationship Id="rId133" Type="http://schemas.openxmlformats.org/officeDocument/2006/relationships/image" Target="../media/image446.png"/><Relationship Id="rId154" Type="http://schemas.openxmlformats.org/officeDocument/2006/relationships/customXml" Target="../ink/ink456.xml"/><Relationship Id="rId175" Type="http://schemas.openxmlformats.org/officeDocument/2006/relationships/image" Target="../media/image467.png"/><Relationship Id="rId196" Type="http://schemas.openxmlformats.org/officeDocument/2006/relationships/customXml" Target="../ink/ink477.xml"/><Relationship Id="rId200" Type="http://schemas.openxmlformats.org/officeDocument/2006/relationships/customXml" Target="../ink/ink479.xml"/><Relationship Id="rId16" Type="http://schemas.openxmlformats.org/officeDocument/2006/relationships/image" Target="../media/image388.png"/><Relationship Id="rId37" Type="http://schemas.openxmlformats.org/officeDocument/2006/relationships/customXml" Target="../ink/ink397.xml"/><Relationship Id="rId58" Type="http://schemas.openxmlformats.org/officeDocument/2006/relationships/image" Target="../media/image409.png"/><Relationship Id="rId79" Type="http://schemas.openxmlformats.org/officeDocument/2006/relationships/customXml" Target="../ink/ink418.xml"/><Relationship Id="rId102" Type="http://schemas.openxmlformats.org/officeDocument/2006/relationships/customXml" Target="../ink/ink430.xml"/><Relationship Id="rId123" Type="http://schemas.openxmlformats.org/officeDocument/2006/relationships/image" Target="../media/image441.png"/><Relationship Id="rId144" Type="http://schemas.openxmlformats.org/officeDocument/2006/relationships/customXml" Target="../ink/ink451.xml"/><Relationship Id="rId90" Type="http://schemas.openxmlformats.org/officeDocument/2006/relationships/customXml" Target="../ink/ink424.xml"/><Relationship Id="rId165" Type="http://schemas.openxmlformats.org/officeDocument/2006/relationships/image" Target="../media/image462.png"/><Relationship Id="rId186" Type="http://schemas.openxmlformats.org/officeDocument/2006/relationships/customXml" Target="../ink/ink472.xml"/><Relationship Id="rId211" Type="http://schemas.openxmlformats.org/officeDocument/2006/relationships/image" Target="../media/image483.png"/><Relationship Id="rId27" Type="http://schemas.openxmlformats.org/officeDocument/2006/relationships/customXml" Target="../ink/ink392.xml"/><Relationship Id="rId48" Type="http://schemas.openxmlformats.org/officeDocument/2006/relationships/image" Target="../media/image404.png"/><Relationship Id="rId69" Type="http://schemas.openxmlformats.org/officeDocument/2006/relationships/customXml" Target="../ink/ink413.xml"/><Relationship Id="rId113" Type="http://schemas.openxmlformats.org/officeDocument/2006/relationships/image" Target="../media/image436.png"/><Relationship Id="rId134" Type="http://schemas.openxmlformats.org/officeDocument/2006/relationships/customXml" Target="../ink/ink446.xml"/><Relationship Id="rId80" Type="http://schemas.openxmlformats.org/officeDocument/2006/relationships/image" Target="../media/image420.png"/><Relationship Id="rId155" Type="http://schemas.openxmlformats.org/officeDocument/2006/relationships/image" Target="../media/image457.png"/><Relationship Id="rId176" Type="http://schemas.openxmlformats.org/officeDocument/2006/relationships/customXml" Target="../ink/ink467.xml"/><Relationship Id="rId197" Type="http://schemas.openxmlformats.org/officeDocument/2006/relationships/image" Target="../media/image478.png"/><Relationship Id="rId201" Type="http://schemas.openxmlformats.org/officeDocument/2006/relationships/image" Target="../media/image480.png"/><Relationship Id="rId17" Type="http://schemas.openxmlformats.org/officeDocument/2006/relationships/customXml" Target="../ink/ink387.xml"/><Relationship Id="rId38" Type="http://schemas.openxmlformats.org/officeDocument/2006/relationships/image" Target="../media/image399.png"/><Relationship Id="rId59" Type="http://schemas.openxmlformats.org/officeDocument/2006/relationships/customXml" Target="../ink/ink408.xml"/><Relationship Id="rId103" Type="http://schemas.openxmlformats.org/officeDocument/2006/relationships/image" Target="../media/image431.png"/><Relationship Id="rId124" Type="http://schemas.openxmlformats.org/officeDocument/2006/relationships/customXml" Target="../ink/ink441.xml"/><Relationship Id="rId70" Type="http://schemas.openxmlformats.org/officeDocument/2006/relationships/image" Target="../media/image415.png"/><Relationship Id="rId91" Type="http://schemas.openxmlformats.org/officeDocument/2006/relationships/image" Target="../media/image425.png"/><Relationship Id="rId145" Type="http://schemas.openxmlformats.org/officeDocument/2006/relationships/image" Target="../media/image452.png"/><Relationship Id="rId166" Type="http://schemas.openxmlformats.org/officeDocument/2006/relationships/customXml" Target="../ink/ink462.xml"/><Relationship Id="rId187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85.xml"/><Relationship Id="rId28" Type="http://schemas.openxmlformats.org/officeDocument/2006/relationships/image" Target="../media/image394.png"/><Relationship Id="rId49" Type="http://schemas.openxmlformats.org/officeDocument/2006/relationships/customXml" Target="../ink/ink403.xml"/><Relationship Id="rId114" Type="http://schemas.openxmlformats.org/officeDocument/2006/relationships/customXml" Target="../ink/ink436.xml"/><Relationship Id="rId60" Type="http://schemas.openxmlformats.org/officeDocument/2006/relationships/image" Target="../media/image410.png"/><Relationship Id="rId81" Type="http://schemas.openxmlformats.org/officeDocument/2006/relationships/customXml" Target="../ink/ink419.xml"/><Relationship Id="rId135" Type="http://schemas.openxmlformats.org/officeDocument/2006/relationships/image" Target="../media/image447.png"/><Relationship Id="rId156" Type="http://schemas.openxmlformats.org/officeDocument/2006/relationships/customXml" Target="../ink/ink457.xml"/><Relationship Id="rId177" Type="http://schemas.openxmlformats.org/officeDocument/2006/relationships/image" Target="../media/image468.png"/><Relationship Id="rId198" Type="http://schemas.openxmlformats.org/officeDocument/2006/relationships/customXml" Target="../ink/ink478.xml"/><Relationship Id="rId202" Type="http://schemas.openxmlformats.org/officeDocument/2006/relationships/customXml" Target="../ink/ink480.xml"/><Relationship Id="rId18" Type="http://schemas.openxmlformats.org/officeDocument/2006/relationships/image" Target="../media/image389.png"/><Relationship Id="rId39" Type="http://schemas.openxmlformats.org/officeDocument/2006/relationships/customXml" Target="../ink/ink398.xml"/><Relationship Id="rId50" Type="http://schemas.openxmlformats.org/officeDocument/2006/relationships/image" Target="../media/image405.png"/><Relationship Id="rId104" Type="http://schemas.openxmlformats.org/officeDocument/2006/relationships/customXml" Target="../ink/ink431.xml"/><Relationship Id="rId125" Type="http://schemas.openxmlformats.org/officeDocument/2006/relationships/image" Target="../media/image442.png"/><Relationship Id="rId146" Type="http://schemas.openxmlformats.org/officeDocument/2006/relationships/customXml" Target="../ink/ink452.xml"/><Relationship Id="rId167" Type="http://schemas.openxmlformats.org/officeDocument/2006/relationships/image" Target="../media/image463.png"/><Relationship Id="rId188" Type="http://schemas.openxmlformats.org/officeDocument/2006/relationships/customXml" Target="../ink/ink473.xml"/><Relationship Id="rId71" Type="http://schemas.openxmlformats.org/officeDocument/2006/relationships/customXml" Target="../ink/ink414.xml"/><Relationship Id="rId92" Type="http://schemas.openxmlformats.org/officeDocument/2006/relationships/customXml" Target="../ink/ink425.xml"/><Relationship Id="rId213" Type="http://schemas.openxmlformats.org/officeDocument/2006/relationships/image" Target="../media/image484.png"/><Relationship Id="rId2" Type="http://schemas.openxmlformats.org/officeDocument/2006/relationships/image" Target="../media/image46.png"/><Relationship Id="rId29" Type="http://schemas.openxmlformats.org/officeDocument/2006/relationships/customXml" Target="../ink/ink393.xml"/><Relationship Id="rId40" Type="http://schemas.openxmlformats.org/officeDocument/2006/relationships/image" Target="../media/image400.png"/><Relationship Id="rId115" Type="http://schemas.openxmlformats.org/officeDocument/2006/relationships/image" Target="../media/image437.png"/><Relationship Id="rId136" Type="http://schemas.openxmlformats.org/officeDocument/2006/relationships/customXml" Target="../ink/ink447.xml"/><Relationship Id="rId157" Type="http://schemas.openxmlformats.org/officeDocument/2006/relationships/image" Target="../media/image458.png"/><Relationship Id="rId178" Type="http://schemas.openxmlformats.org/officeDocument/2006/relationships/customXml" Target="../ink/ink468.xml"/><Relationship Id="rId61" Type="http://schemas.openxmlformats.org/officeDocument/2006/relationships/customXml" Target="../ink/ink409.xml"/><Relationship Id="rId82" Type="http://schemas.openxmlformats.org/officeDocument/2006/relationships/image" Target="../media/image421.png"/><Relationship Id="rId199" Type="http://schemas.openxmlformats.org/officeDocument/2006/relationships/image" Target="../media/image479.png"/><Relationship Id="rId203" Type="http://schemas.openxmlformats.org/officeDocument/2006/relationships/image" Target="../media/image375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4.xml"/><Relationship Id="rId21" Type="http://schemas.openxmlformats.org/officeDocument/2006/relationships/customXml" Target="../ink/ink496.xml"/><Relationship Id="rId42" Type="http://schemas.openxmlformats.org/officeDocument/2006/relationships/image" Target="../media/image504.png"/><Relationship Id="rId63" Type="http://schemas.openxmlformats.org/officeDocument/2006/relationships/customXml" Target="../ink/ink517.xml"/><Relationship Id="rId84" Type="http://schemas.openxmlformats.org/officeDocument/2006/relationships/image" Target="../media/image525.png"/><Relationship Id="rId138" Type="http://schemas.openxmlformats.org/officeDocument/2006/relationships/image" Target="../media/image551.png"/><Relationship Id="rId159" Type="http://schemas.openxmlformats.org/officeDocument/2006/relationships/image" Target="../media/image561.png"/><Relationship Id="rId170" Type="http://schemas.openxmlformats.org/officeDocument/2006/relationships/customXml" Target="../ink/ink572.xml"/><Relationship Id="rId107" Type="http://schemas.openxmlformats.org/officeDocument/2006/relationships/customXml" Target="../ink/ink539.xml"/><Relationship Id="rId11" Type="http://schemas.openxmlformats.org/officeDocument/2006/relationships/customXml" Target="../ink/ink491.xml"/><Relationship Id="rId32" Type="http://schemas.openxmlformats.org/officeDocument/2006/relationships/image" Target="../media/image500.png"/><Relationship Id="rId53" Type="http://schemas.openxmlformats.org/officeDocument/2006/relationships/customXml" Target="../ink/ink512.xml"/><Relationship Id="rId74" Type="http://schemas.openxmlformats.org/officeDocument/2006/relationships/image" Target="../media/image520.png"/><Relationship Id="rId128" Type="http://schemas.openxmlformats.org/officeDocument/2006/relationships/customXml" Target="../ink/ink550.xml"/><Relationship Id="rId149" Type="http://schemas.openxmlformats.org/officeDocument/2006/relationships/image" Target="../media/image556.png"/><Relationship Id="rId5" Type="http://schemas.openxmlformats.org/officeDocument/2006/relationships/customXml" Target="../ink/ink488.xml"/><Relationship Id="rId95" Type="http://schemas.openxmlformats.org/officeDocument/2006/relationships/customXml" Target="../ink/ink533.xml"/><Relationship Id="rId160" Type="http://schemas.openxmlformats.org/officeDocument/2006/relationships/customXml" Target="../ink/ink567.xml"/><Relationship Id="rId181" Type="http://schemas.openxmlformats.org/officeDocument/2006/relationships/image" Target="../media/image572.png"/><Relationship Id="rId22" Type="http://schemas.openxmlformats.org/officeDocument/2006/relationships/image" Target="../media/image495.png"/><Relationship Id="rId43" Type="http://schemas.openxmlformats.org/officeDocument/2006/relationships/customXml" Target="../ink/ink507.xml"/><Relationship Id="rId64" Type="http://schemas.openxmlformats.org/officeDocument/2006/relationships/image" Target="../media/image515.png"/><Relationship Id="rId118" Type="http://schemas.openxmlformats.org/officeDocument/2006/relationships/image" Target="../media/image542.png"/><Relationship Id="rId139" Type="http://schemas.openxmlformats.org/officeDocument/2006/relationships/customXml" Target="../ink/ink556.xml"/><Relationship Id="rId85" Type="http://schemas.openxmlformats.org/officeDocument/2006/relationships/customXml" Target="../ink/ink528.xml"/><Relationship Id="rId150" Type="http://schemas.openxmlformats.org/officeDocument/2006/relationships/customXml" Target="../ink/ink562.xml"/><Relationship Id="rId171" Type="http://schemas.openxmlformats.org/officeDocument/2006/relationships/image" Target="../media/image567.png"/><Relationship Id="rId12" Type="http://schemas.openxmlformats.org/officeDocument/2006/relationships/image" Target="../media/image490.png"/><Relationship Id="rId33" Type="http://schemas.openxmlformats.org/officeDocument/2006/relationships/customXml" Target="../ink/ink502.xml"/><Relationship Id="rId108" Type="http://schemas.openxmlformats.org/officeDocument/2006/relationships/image" Target="../media/image537.png"/><Relationship Id="rId129" Type="http://schemas.openxmlformats.org/officeDocument/2006/relationships/image" Target="../media/image547.png"/><Relationship Id="rId54" Type="http://schemas.openxmlformats.org/officeDocument/2006/relationships/image" Target="../media/image510.png"/><Relationship Id="rId75" Type="http://schemas.openxmlformats.org/officeDocument/2006/relationships/customXml" Target="../ink/ink523.xml"/><Relationship Id="rId96" Type="http://schemas.openxmlformats.org/officeDocument/2006/relationships/image" Target="../media/image531.png"/><Relationship Id="rId140" Type="http://schemas.openxmlformats.org/officeDocument/2006/relationships/image" Target="../media/image552.png"/><Relationship Id="rId161" Type="http://schemas.openxmlformats.org/officeDocument/2006/relationships/image" Target="../media/image562.png"/><Relationship Id="rId182" Type="http://schemas.openxmlformats.org/officeDocument/2006/relationships/customXml" Target="../ink/ink578.xml"/><Relationship Id="rId6" Type="http://schemas.openxmlformats.org/officeDocument/2006/relationships/image" Target="../media/image487.png"/><Relationship Id="rId23" Type="http://schemas.openxmlformats.org/officeDocument/2006/relationships/customXml" Target="../ink/ink497.xml"/><Relationship Id="rId119" Type="http://schemas.openxmlformats.org/officeDocument/2006/relationships/customXml" Target="../ink/ink545.xml"/><Relationship Id="rId44" Type="http://schemas.openxmlformats.org/officeDocument/2006/relationships/image" Target="../media/image505.png"/><Relationship Id="rId65" Type="http://schemas.openxmlformats.org/officeDocument/2006/relationships/customXml" Target="../ink/ink518.xml"/><Relationship Id="rId86" Type="http://schemas.openxmlformats.org/officeDocument/2006/relationships/image" Target="../media/image526.png"/><Relationship Id="rId130" Type="http://schemas.openxmlformats.org/officeDocument/2006/relationships/customXml" Target="../ink/ink551.xml"/><Relationship Id="rId151" Type="http://schemas.openxmlformats.org/officeDocument/2006/relationships/image" Target="../media/image557.png"/><Relationship Id="rId172" Type="http://schemas.openxmlformats.org/officeDocument/2006/relationships/customXml" Target="../ink/ink573.xml"/><Relationship Id="rId13" Type="http://schemas.openxmlformats.org/officeDocument/2006/relationships/customXml" Target="../ink/ink492.xml"/><Relationship Id="rId18" Type="http://schemas.openxmlformats.org/officeDocument/2006/relationships/image" Target="../media/image493.png"/><Relationship Id="rId39" Type="http://schemas.openxmlformats.org/officeDocument/2006/relationships/customXml" Target="../ink/ink505.xml"/><Relationship Id="rId109" Type="http://schemas.openxmlformats.org/officeDocument/2006/relationships/customXml" Target="../ink/ink540.xml"/><Relationship Id="rId34" Type="http://schemas.openxmlformats.org/officeDocument/2006/relationships/image" Target="../media/image375.png"/><Relationship Id="rId50" Type="http://schemas.openxmlformats.org/officeDocument/2006/relationships/image" Target="../media/image508.png"/><Relationship Id="rId55" Type="http://schemas.openxmlformats.org/officeDocument/2006/relationships/customXml" Target="../ink/ink513.xml"/><Relationship Id="rId76" Type="http://schemas.openxmlformats.org/officeDocument/2006/relationships/image" Target="../media/image521.png"/><Relationship Id="rId97" Type="http://schemas.openxmlformats.org/officeDocument/2006/relationships/customXml" Target="../ink/ink534.xml"/><Relationship Id="rId104" Type="http://schemas.openxmlformats.org/officeDocument/2006/relationships/image" Target="../media/image535.png"/><Relationship Id="rId120" Type="http://schemas.openxmlformats.org/officeDocument/2006/relationships/image" Target="../media/image543.png"/><Relationship Id="rId125" Type="http://schemas.openxmlformats.org/officeDocument/2006/relationships/customXml" Target="../ink/ink548.xml"/><Relationship Id="rId141" Type="http://schemas.openxmlformats.org/officeDocument/2006/relationships/customXml" Target="../ink/ink557.xml"/><Relationship Id="rId146" Type="http://schemas.openxmlformats.org/officeDocument/2006/relationships/image" Target="../media/image555.png"/><Relationship Id="rId167" Type="http://schemas.openxmlformats.org/officeDocument/2006/relationships/image" Target="../media/image565.png"/><Relationship Id="rId7" Type="http://schemas.openxmlformats.org/officeDocument/2006/relationships/customXml" Target="../ink/ink489.xml"/><Relationship Id="rId71" Type="http://schemas.openxmlformats.org/officeDocument/2006/relationships/customXml" Target="../ink/ink521.xml"/><Relationship Id="rId92" Type="http://schemas.openxmlformats.org/officeDocument/2006/relationships/image" Target="../media/image529.png"/><Relationship Id="rId162" Type="http://schemas.openxmlformats.org/officeDocument/2006/relationships/customXml" Target="../ink/ink568.xml"/><Relationship Id="rId183" Type="http://schemas.openxmlformats.org/officeDocument/2006/relationships/image" Target="../media/image379.png"/><Relationship Id="rId2" Type="http://schemas.openxmlformats.org/officeDocument/2006/relationships/image" Target="../media/image46.png"/><Relationship Id="rId29" Type="http://schemas.openxmlformats.org/officeDocument/2006/relationships/customXml" Target="../ink/ink500.xml"/><Relationship Id="rId24" Type="http://schemas.openxmlformats.org/officeDocument/2006/relationships/image" Target="../media/image496.png"/><Relationship Id="rId40" Type="http://schemas.openxmlformats.org/officeDocument/2006/relationships/image" Target="../media/image503.png"/><Relationship Id="rId45" Type="http://schemas.openxmlformats.org/officeDocument/2006/relationships/customXml" Target="../ink/ink508.xml"/><Relationship Id="rId66" Type="http://schemas.openxmlformats.org/officeDocument/2006/relationships/image" Target="../media/image516.png"/><Relationship Id="rId87" Type="http://schemas.openxmlformats.org/officeDocument/2006/relationships/customXml" Target="../ink/ink529.xml"/><Relationship Id="rId110" Type="http://schemas.openxmlformats.org/officeDocument/2006/relationships/image" Target="../media/image538.png"/><Relationship Id="rId115" Type="http://schemas.openxmlformats.org/officeDocument/2006/relationships/customXml" Target="../ink/ink543.xml"/><Relationship Id="rId131" Type="http://schemas.openxmlformats.org/officeDocument/2006/relationships/image" Target="../media/image548.png"/><Relationship Id="rId136" Type="http://schemas.openxmlformats.org/officeDocument/2006/relationships/image" Target="../media/image550.png"/><Relationship Id="rId157" Type="http://schemas.openxmlformats.org/officeDocument/2006/relationships/image" Target="../media/image560.png"/><Relationship Id="rId178" Type="http://schemas.openxmlformats.org/officeDocument/2006/relationships/customXml" Target="../ink/ink576.xml"/><Relationship Id="rId61" Type="http://schemas.openxmlformats.org/officeDocument/2006/relationships/customXml" Target="../ink/ink516.xml"/><Relationship Id="rId82" Type="http://schemas.openxmlformats.org/officeDocument/2006/relationships/image" Target="../media/image524.png"/><Relationship Id="rId152" Type="http://schemas.openxmlformats.org/officeDocument/2006/relationships/customXml" Target="../ink/ink563.xml"/><Relationship Id="rId173" Type="http://schemas.openxmlformats.org/officeDocument/2006/relationships/image" Target="../media/image568.png"/><Relationship Id="rId19" Type="http://schemas.openxmlformats.org/officeDocument/2006/relationships/customXml" Target="../ink/ink495.xml"/><Relationship Id="rId14" Type="http://schemas.openxmlformats.org/officeDocument/2006/relationships/image" Target="../media/image491.png"/><Relationship Id="rId30" Type="http://schemas.openxmlformats.org/officeDocument/2006/relationships/image" Target="../media/image499.png"/><Relationship Id="rId35" Type="http://schemas.openxmlformats.org/officeDocument/2006/relationships/customXml" Target="../ink/ink503.xml"/><Relationship Id="rId56" Type="http://schemas.openxmlformats.org/officeDocument/2006/relationships/image" Target="../media/image511.png"/><Relationship Id="rId77" Type="http://schemas.openxmlformats.org/officeDocument/2006/relationships/customXml" Target="../ink/ink524.xml"/><Relationship Id="rId100" Type="http://schemas.openxmlformats.org/officeDocument/2006/relationships/image" Target="../media/image533.png"/><Relationship Id="rId105" Type="http://schemas.openxmlformats.org/officeDocument/2006/relationships/customXml" Target="../ink/ink538.xml"/><Relationship Id="rId126" Type="http://schemas.openxmlformats.org/officeDocument/2006/relationships/customXml" Target="../ink/ink549.xml"/><Relationship Id="rId147" Type="http://schemas.openxmlformats.org/officeDocument/2006/relationships/customXml" Target="../ink/ink560.xml"/><Relationship Id="rId168" Type="http://schemas.openxmlformats.org/officeDocument/2006/relationships/customXml" Target="../ink/ink571.xml"/><Relationship Id="rId8" Type="http://schemas.openxmlformats.org/officeDocument/2006/relationships/image" Target="../media/image488.png"/><Relationship Id="rId51" Type="http://schemas.openxmlformats.org/officeDocument/2006/relationships/customXml" Target="../ink/ink511.xml"/><Relationship Id="rId72" Type="http://schemas.openxmlformats.org/officeDocument/2006/relationships/image" Target="../media/image519.png"/><Relationship Id="rId93" Type="http://schemas.openxmlformats.org/officeDocument/2006/relationships/customXml" Target="../ink/ink532.xml"/><Relationship Id="rId98" Type="http://schemas.openxmlformats.org/officeDocument/2006/relationships/image" Target="../media/image532.png"/><Relationship Id="rId121" Type="http://schemas.openxmlformats.org/officeDocument/2006/relationships/customXml" Target="../ink/ink546.xml"/><Relationship Id="rId142" Type="http://schemas.openxmlformats.org/officeDocument/2006/relationships/image" Target="../media/image553.png"/><Relationship Id="rId163" Type="http://schemas.openxmlformats.org/officeDocument/2006/relationships/image" Target="../media/image563.png"/><Relationship Id="rId184" Type="http://schemas.openxmlformats.org/officeDocument/2006/relationships/customXml" Target="../ink/ink579.xml"/><Relationship Id="rId3" Type="http://schemas.openxmlformats.org/officeDocument/2006/relationships/customXml" Target="../ink/ink487.xml"/><Relationship Id="rId25" Type="http://schemas.openxmlformats.org/officeDocument/2006/relationships/customXml" Target="../ink/ink498.xml"/><Relationship Id="rId46" Type="http://schemas.openxmlformats.org/officeDocument/2006/relationships/image" Target="../media/image506.png"/><Relationship Id="rId67" Type="http://schemas.openxmlformats.org/officeDocument/2006/relationships/customXml" Target="../ink/ink519.xml"/><Relationship Id="rId116" Type="http://schemas.openxmlformats.org/officeDocument/2006/relationships/image" Target="../media/image541.png"/><Relationship Id="rId137" Type="http://schemas.openxmlformats.org/officeDocument/2006/relationships/customXml" Target="../ink/ink555.xml"/><Relationship Id="rId158" Type="http://schemas.openxmlformats.org/officeDocument/2006/relationships/customXml" Target="../ink/ink566.xml"/><Relationship Id="rId20" Type="http://schemas.openxmlformats.org/officeDocument/2006/relationships/image" Target="../media/image494.png"/><Relationship Id="rId41" Type="http://schemas.openxmlformats.org/officeDocument/2006/relationships/customXml" Target="../ink/ink506.xml"/><Relationship Id="rId62" Type="http://schemas.openxmlformats.org/officeDocument/2006/relationships/image" Target="../media/image514.png"/><Relationship Id="rId83" Type="http://schemas.openxmlformats.org/officeDocument/2006/relationships/customXml" Target="../ink/ink527.xml"/><Relationship Id="rId88" Type="http://schemas.openxmlformats.org/officeDocument/2006/relationships/image" Target="../media/image527.png"/><Relationship Id="rId111" Type="http://schemas.openxmlformats.org/officeDocument/2006/relationships/customXml" Target="../ink/ink541.xml"/><Relationship Id="rId132" Type="http://schemas.openxmlformats.org/officeDocument/2006/relationships/customXml" Target="../ink/ink552.xml"/><Relationship Id="rId153" Type="http://schemas.openxmlformats.org/officeDocument/2006/relationships/image" Target="../media/image558.png"/><Relationship Id="rId174" Type="http://schemas.openxmlformats.org/officeDocument/2006/relationships/customXml" Target="../ink/ink574.xml"/><Relationship Id="rId179" Type="http://schemas.openxmlformats.org/officeDocument/2006/relationships/image" Target="../media/image571.png"/><Relationship Id="rId15" Type="http://schemas.openxmlformats.org/officeDocument/2006/relationships/customXml" Target="../ink/ink493.xml"/><Relationship Id="rId36" Type="http://schemas.openxmlformats.org/officeDocument/2006/relationships/image" Target="../media/image501.png"/><Relationship Id="rId57" Type="http://schemas.openxmlformats.org/officeDocument/2006/relationships/customXml" Target="../ink/ink514.xml"/><Relationship Id="rId106" Type="http://schemas.openxmlformats.org/officeDocument/2006/relationships/image" Target="../media/image536.png"/><Relationship Id="rId127" Type="http://schemas.openxmlformats.org/officeDocument/2006/relationships/image" Target="../media/image546.png"/><Relationship Id="rId10" Type="http://schemas.openxmlformats.org/officeDocument/2006/relationships/image" Target="../media/image489.png"/><Relationship Id="rId31" Type="http://schemas.openxmlformats.org/officeDocument/2006/relationships/customXml" Target="../ink/ink501.xml"/><Relationship Id="rId52" Type="http://schemas.openxmlformats.org/officeDocument/2006/relationships/image" Target="../media/image509.png"/><Relationship Id="rId73" Type="http://schemas.openxmlformats.org/officeDocument/2006/relationships/customXml" Target="../ink/ink522.xml"/><Relationship Id="rId78" Type="http://schemas.openxmlformats.org/officeDocument/2006/relationships/image" Target="../media/image522.png"/><Relationship Id="rId94" Type="http://schemas.openxmlformats.org/officeDocument/2006/relationships/image" Target="../media/image530.png"/><Relationship Id="rId99" Type="http://schemas.openxmlformats.org/officeDocument/2006/relationships/customXml" Target="../ink/ink535.xml"/><Relationship Id="rId101" Type="http://schemas.openxmlformats.org/officeDocument/2006/relationships/customXml" Target="../ink/ink536.xml"/><Relationship Id="rId122" Type="http://schemas.openxmlformats.org/officeDocument/2006/relationships/image" Target="../media/image544.png"/><Relationship Id="rId143" Type="http://schemas.openxmlformats.org/officeDocument/2006/relationships/customXml" Target="../ink/ink558.xml"/><Relationship Id="rId148" Type="http://schemas.openxmlformats.org/officeDocument/2006/relationships/customXml" Target="../ink/ink561.xml"/><Relationship Id="rId164" Type="http://schemas.openxmlformats.org/officeDocument/2006/relationships/customXml" Target="../ink/ink569.xml"/><Relationship Id="rId169" Type="http://schemas.openxmlformats.org/officeDocument/2006/relationships/image" Target="../media/image566.png"/><Relationship Id="rId185" Type="http://schemas.openxmlformats.org/officeDocument/2006/relationships/image" Target="../media/image573.png"/><Relationship Id="rId4" Type="http://schemas.openxmlformats.org/officeDocument/2006/relationships/image" Target="../media/image486.png"/><Relationship Id="rId9" Type="http://schemas.openxmlformats.org/officeDocument/2006/relationships/customXml" Target="../ink/ink490.xml"/><Relationship Id="rId180" Type="http://schemas.openxmlformats.org/officeDocument/2006/relationships/customXml" Target="../ink/ink577.xml"/><Relationship Id="rId26" Type="http://schemas.openxmlformats.org/officeDocument/2006/relationships/image" Target="../media/image497.png"/><Relationship Id="rId47" Type="http://schemas.openxmlformats.org/officeDocument/2006/relationships/customXml" Target="../ink/ink509.xml"/><Relationship Id="rId68" Type="http://schemas.openxmlformats.org/officeDocument/2006/relationships/image" Target="../media/image517.png"/><Relationship Id="rId89" Type="http://schemas.openxmlformats.org/officeDocument/2006/relationships/customXml" Target="../ink/ink530.xml"/><Relationship Id="rId112" Type="http://schemas.openxmlformats.org/officeDocument/2006/relationships/image" Target="../media/image539.png"/><Relationship Id="rId133" Type="http://schemas.openxmlformats.org/officeDocument/2006/relationships/customXml" Target="../ink/ink553.xml"/><Relationship Id="rId154" Type="http://schemas.openxmlformats.org/officeDocument/2006/relationships/customXml" Target="../ink/ink564.xml"/><Relationship Id="rId175" Type="http://schemas.openxmlformats.org/officeDocument/2006/relationships/image" Target="../media/image569.png"/><Relationship Id="rId16" Type="http://schemas.openxmlformats.org/officeDocument/2006/relationships/image" Target="../media/image492.png"/><Relationship Id="rId37" Type="http://schemas.openxmlformats.org/officeDocument/2006/relationships/customXml" Target="../ink/ink504.xml"/><Relationship Id="rId58" Type="http://schemas.openxmlformats.org/officeDocument/2006/relationships/image" Target="../media/image512.png"/><Relationship Id="rId79" Type="http://schemas.openxmlformats.org/officeDocument/2006/relationships/customXml" Target="../ink/ink525.xml"/><Relationship Id="rId102" Type="http://schemas.openxmlformats.org/officeDocument/2006/relationships/image" Target="../media/image534.png"/><Relationship Id="rId123" Type="http://schemas.openxmlformats.org/officeDocument/2006/relationships/customXml" Target="../ink/ink547.xml"/><Relationship Id="rId144" Type="http://schemas.openxmlformats.org/officeDocument/2006/relationships/image" Target="../media/image554.png"/><Relationship Id="rId90" Type="http://schemas.openxmlformats.org/officeDocument/2006/relationships/image" Target="../media/image528.png"/><Relationship Id="rId165" Type="http://schemas.openxmlformats.org/officeDocument/2006/relationships/image" Target="../media/image564.png"/><Relationship Id="rId186" Type="http://schemas.openxmlformats.org/officeDocument/2006/relationships/customXml" Target="../ink/ink580.xml"/><Relationship Id="rId27" Type="http://schemas.openxmlformats.org/officeDocument/2006/relationships/customXml" Target="../ink/ink499.xml"/><Relationship Id="rId48" Type="http://schemas.openxmlformats.org/officeDocument/2006/relationships/image" Target="../media/image507.png"/><Relationship Id="rId69" Type="http://schemas.openxmlformats.org/officeDocument/2006/relationships/customXml" Target="../ink/ink520.xml"/><Relationship Id="rId113" Type="http://schemas.openxmlformats.org/officeDocument/2006/relationships/customXml" Target="../ink/ink542.xml"/><Relationship Id="rId134" Type="http://schemas.openxmlformats.org/officeDocument/2006/relationships/image" Target="../media/image549.png"/><Relationship Id="rId80" Type="http://schemas.openxmlformats.org/officeDocument/2006/relationships/image" Target="../media/image523.png"/><Relationship Id="rId155" Type="http://schemas.openxmlformats.org/officeDocument/2006/relationships/image" Target="../media/image559.png"/><Relationship Id="rId176" Type="http://schemas.openxmlformats.org/officeDocument/2006/relationships/customXml" Target="../ink/ink575.xml"/><Relationship Id="rId17" Type="http://schemas.openxmlformats.org/officeDocument/2006/relationships/customXml" Target="../ink/ink494.xml"/><Relationship Id="rId38" Type="http://schemas.openxmlformats.org/officeDocument/2006/relationships/image" Target="../media/image502.png"/><Relationship Id="rId59" Type="http://schemas.openxmlformats.org/officeDocument/2006/relationships/customXml" Target="../ink/ink515.xml"/><Relationship Id="rId103" Type="http://schemas.openxmlformats.org/officeDocument/2006/relationships/customXml" Target="../ink/ink537.xml"/><Relationship Id="rId124" Type="http://schemas.openxmlformats.org/officeDocument/2006/relationships/image" Target="../media/image545.png"/><Relationship Id="rId70" Type="http://schemas.openxmlformats.org/officeDocument/2006/relationships/image" Target="../media/image518.png"/><Relationship Id="rId91" Type="http://schemas.openxmlformats.org/officeDocument/2006/relationships/customXml" Target="../ink/ink531.xml"/><Relationship Id="rId145" Type="http://schemas.openxmlformats.org/officeDocument/2006/relationships/customXml" Target="../ink/ink559.xml"/><Relationship Id="rId166" Type="http://schemas.openxmlformats.org/officeDocument/2006/relationships/customXml" Target="../ink/ink570.xml"/><Relationship Id="rId187" Type="http://schemas.openxmlformats.org/officeDocument/2006/relationships/image" Target="../media/image574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98.png"/><Relationship Id="rId49" Type="http://schemas.openxmlformats.org/officeDocument/2006/relationships/customXml" Target="../ink/ink510.xml"/><Relationship Id="rId114" Type="http://schemas.openxmlformats.org/officeDocument/2006/relationships/image" Target="../media/image540.png"/><Relationship Id="rId60" Type="http://schemas.openxmlformats.org/officeDocument/2006/relationships/image" Target="../media/image513.png"/><Relationship Id="rId81" Type="http://schemas.openxmlformats.org/officeDocument/2006/relationships/customXml" Target="../ink/ink526.xml"/><Relationship Id="rId135" Type="http://schemas.openxmlformats.org/officeDocument/2006/relationships/customXml" Target="../ink/ink554.xml"/><Relationship Id="rId156" Type="http://schemas.openxmlformats.org/officeDocument/2006/relationships/customXml" Target="../ink/ink565.xml"/><Relationship Id="rId177" Type="http://schemas.openxmlformats.org/officeDocument/2006/relationships/image" Target="../media/image570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38.xml"/><Relationship Id="rId299" Type="http://schemas.openxmlformats.org/officeDocument/2006/relationships/image" Target="../media/image700.png"/><Relationship Id="rId21" Type="http://schemas.openxmlformats.org/officeDocument/2006/relationships/customXml" Target="../ink/ink590.xml"/><Relationship Id="rId63" Type="http://schemas.openxmlformats.org/officeDocument/2006/relationships/customXml" Target="../ink/ink611.xml"/><Relationship Id="rId159" Type="http://schemas.openxmlformats.org/officeDocument/2006/relationships/image" Target="../media/image632.png"/><Relationship Id="rId324" Type="http://schemas.openxmlformats.org/officeDocument/2006/relationships/customXml" Target="../ink/ink744.xml"/><Relationship Id="rId170" Type="http://schemas.openxmlformats.org/officeDocument/2006/relationships/customXml" Target="../ink/ink666.xml"/><Relationship Id="rId226" Type="http://schemas.openxmlformats.org/officeDocument/2006/relationships/customXml" Target="../ink/ink694.xml"/><Relationship Id="rId268" Type="http://schemas.openxmlformats.org/officeDocument/2006/relationships/customXml" Target="../ink/ink715.xml"/><Relationship Id="rId32" Type="http://schemas.openxmlformats.org/officeDocument/2006/relationships/image" Target="../media/image500.png"/><Relationship Id="rId74" Type="http://schemas.openxmlformats.org/officeDocument/2006/relationships/image" Target="../media/image592.png"/><Relationship Id="rId128" Type="http://schemas.openxmlformats.org/officeDocument/2006/relationships/customXml" Target="../ink/ink644.xml"/><Relationship Id="rId335" Type="http://schemas.openxmlformats.org/officeDocument/2006/relationships/image" Target="../media/image717.png"/><Relationship Id="rId5" Type="http://schemas.openxmlformats.org/officeDocument/2006/relationships/customXml" Target="../ink/ink582.xml"/><Relationship Id="rId181" Type="http://schemas.openxmlformats.org/officeDocument/2006/relationships/image" Target="../media/image642.png"/><Relationship Id="rId237" Type="http://schemas.openxmlformats.org/officeDocument/2006/relationships/image" Target="../media/image670.png"/><Relationship Id="rId279" Type="http://schemas.openxmlformats.org/officeDocument/2006/relationships/image" Target="../media/image690.png"/><Relationship Id="rId43" Type="http://schemas.openxmlformats.org/officeDocument/2006/relationships/customXml" Target="../ink/ink601.xml"/><Relationship Id="rId139" Type="http://schemas.openxmlformats.org/officeDocument/2006/relationships/customXml" Target="../ink/ink650.xml"/><Relationship Id="rId290" Type="http://schemas.openxmlformats.org/officeDocument/2006/relationships/customXml" Target="../ink/ink726.xml"/><Relationship Id="rId304" Type="http://schemas.openxmlformats.org/officeDocument/2006/relationships/customXml" Target="../ink/ink733.xml"/><Relationship Id="rId346" Type="http://schemas.openxmlformats.org/officeDocument/2006/relationships/customXml" Target="../ink/ink755.xml"/><Relationship Id="rId85" Type="http://schemas.openxmlformats.org/officeDocument/2006/relationships/customXml" Target="../ink/ink622.xml"/><Relationship Id="rId150" Type="http://schemas.openxmlformats.org/officeDocument/2006/relationships/customXml" Target="../ink/ink656.xml"/><Relationship Id="rId192" Type="http://schemas.openxmlformats.org/officeDocument/2006/relationships/customXml" Target="../ink/ink677.xml"/><Relationship Id="rId206" Type="http://schemas.openxmlformats.org/officeDocument/2006/relationships/customXml" Target="../ink/ink684.xml"/><Relationship Id="rId248" Type="http://schemas.openxmlformats.org/officeDocument/2006/relationships/customXml" Target="../ink/ink705.xml"/><Relationship Id="rId12" Type="http://schemas.openxmlformats.org/officeDocument/2006/relationships/image" Target="../media/image490.png"/><Relationship Id="rId108" Type="http://schemas.openxmlformats.org/officeDocument/2006/relationships/image" Target="../media/image537.png"/><Relationship Id="rId315" Type="http://schemas.openxmlformats.org/officeDocument/2006/relationships/image" Target="../media/image708.png"/><Relationship Id="rId54" Type="http://schemas.openxmlformats.org/officeDocument/2006/relationships/image" Target="../media/image582.png"/><Relationship Id="rId96" Type="http://schemas.openxmlformats.org/officeDocument/2006/relationships/image" Target="../media/image603.png"/><Relationship Id="rId161" Type="http://schemas.openxmlformats.org/officeDocument/2006/relationships/image" Target="../media/image633.png"/><Relationship Id="rId217" Type="http://schemas.openxmlformats.org/officeDocument/2006/relationships/image" Target="../media/image660.png"/><Relationship Id="rId259" Type="http://schemas.openxmlformats.org/officeDocument/2006/relationships/image" Target="../media/image681.png"/><Relationship Id="rId23" Type="http://schemas.openxmlformats.org/officeDocument/2006/relationships/customXml" Target="../ink/ink591.xml"/><Relationship Id="rId119" Type="http://schemas.openxmlformats.org/officeDocument/2006/relationships/customXml" Target="../ink/ink639.xml"/><Relationship Id="rId270" Type="http://schemas.openxmlformats.org/officeDocument/2006/relationships/customXml" Target="../ink/ink716.xml"/><Relationship Id="rId326" Type="http://schemas.openxmlformats.org/officeDocument/2006/relationships/customXml" Target="../ink/ink745.xml"/><Relationship Id="rId65" Type="http://schemas.openxmlformats.org/officeDocument/2006/relationships/customXml" Target="../ink/ink612.xml"/><Relationship Id="rId130" Type="http://schemas.openxmlformats.org/officeDocument/2006/relationships/customXml" Target="../ink/ink645.xml"/><Relationship Id="rId172" Type="http://schemas.openxmlformats.org/officeDocument/2006/relationships/customXml" Target="../ink/ink667.xml"/><Relationship Id="rId228" Type="http://schemas.openxmlformats.org/officeDocument/2006/relationships/customXml" Target="../ink/ink695.xml"/><Relationship Id="rId281" Type="http://schemas.openxmlformats.org/officeDocument/2006/relationships/image" Target="../media/image691.png"/><Relationship Id="rId337" Type="http://schemas.openxmlformats.org/officeDocument/2006/relationships/image" Target="../media/image718.png"/><Relationship Id="rId34" Type="http://schemas.openxmlformats.org/officeDocument/2006/relationships/image" Target="../media/image375.png"/><Relationship Id="rId76" Type="http://schemas.openxmlformats.org/officeDocument/2006/relationships/image" Target="../media/image593.png"/><Relationship Id="rId141" Type="http://schemas.openxmlformats.org/officeDocument/2006/relationships/customXml" Target="../ink/ink651.xml"/><Relationship Id="rId7" Type="http://schemas.openxmlformats.org/officeDocument/2006/relationships/customXml" Target="../ink/ink583.xml"/><Relationship Id="rId183" Type="http://schemas.openxmlformats.org/officeDocument/2006/relationships/image" Target="../media/image643.png"/><Relationship Id="rId239" Type="http://schemas.openxmlformats.org/officeDocument/2006/relationships/image" Target="../media/image671.png"/><Relationship Id="rId250" Type="http://schemas.openxmlformats.org/officeDocument/2006/relationships/customXml" Target="../ink/ink706.xml"/><Relationship Id="rId292" Type="http://schemas.openxmlformats.org/officeDocument/2006/relationships/customXml" Target="../ink/ink727.xml"/><Relationship Id="rId306" Type="http://schemas.openxmlformats.org/officeDocument/2006/relationships/customXml" Target="../ink/ink734.xml"/><Relationship Id="rId45" Type="http://schemas.openxmlformats.org/officeDocument/2006/relationships/customXml" Target="../ink/ink602.xml"/><Relationship Id="rId87" Type="http://schemas.openxmlformats.org/officeDocument/2006/relationships/customXml" Target="../ink/ink623.xml"/><Relationship Id="rId110" Type="http://schemas.openxmlformats.org/officeDocument/2006/relationships/image" Target="../media/image609.png"/><Relationship Id="rId348" Type="http://schemas.openxmlformats.org/officeDocument/2006/relationships/customXml" Target="../ink/ink756.xml"/><Relationship Id="rId152" Type="http://schemas.openxmlformats.org/officeDocument/2006/relationships/customXml" Target="../ink/ink657.xml"/><Relationship Id="rId194" Type="http://schemas.openxmlformats.org/officeDocument/2006/relationships/customXml" Target="../ink/ink678.xml"/><Relationship Id="rId208" Type="http://schemas.openxmlformats.org/officeDocument/2006/relationships/customXml" Target="../ink/ink685.xml"/><Relationship Id="rId261" Type="http://schemas.openxmlformats.org/officeDocument/2006/relationships/image" Target="../media/image682.png"/><Relationship Id="rId14" Type="http://schemas.openxmlformats.org/officeDocument/2006/relationships/image" Target="../media/image491.png"/><Relationship Id="rId56" Type="http://schemas.openxmlformats.org/officeDocument/2006/relationships/image" Target="../media/image583.png"/><Relationship Id="rId317" Type="http://schemas.openxmlformats.org/officeDocument/2006/relationships/image" Target="../media/image709.png"/><Relationship Id="rId8" Type="http://schemas.openxmlformats.org/officeDocument/2006/relationships/image" Target="../media/image488.png"/><Relationship Id="rId98" Type="http://schemas.openxmlformats.org/officeDocument/2006/relationships/image" Target="../media/image604.png"/><Relationship Id="rId121" Type="http://schemas.openxmlformats.org/officeDocument/2006/relationships/customXml" Target="../ink/ink640.xml"/><Relationship Id="rId142" Type="http://schemas.openxmlformats.org/officeDocument/2006/relationships/image" Target="../media/image624.png"/><Relationship Id="rId163" Type="http://schemas.openxmlformats.org/officeDocument/2006/relationships/image" Target="../media/image634.png"/><Relationship Id="rId184" Type="http://schemas.openxmlformats.org/officeDocument/2006/relationships/customXml" Target="../ink/ink673.xml"/><Relationship Id="rId219" Type="http://schemas.openxmlformats.org/officeDocument/2006/relationships/image" Target="../media/image661.png"/><Relationship Id="rId230" Type="http://schemas.openxmlformats.org/officeDocument/2006/relationships/customXml" Target="../ink/ink696.xml"/><Relationship Id="rId251" Type="http://schemas.openxmlformats.org/officeDocument/2006/relationships/image" Target="../media/image677.png"/><Relationship Id="rId25" Type="http://schemas.openxmlformats.org/officeDocument/2006/relationships/customXml" Target="../ink/ink592.xml"/><Relationship Id="rId46" Type="http://schemas.openxmlformats.org/officeDocument/2006/relationships/image" Target="../media/image578.png"/><Relationship Id="rId67" Type="http://schemas.openxmlformats.org/officeDocument/2006/relationships/customXml" Target="../ink/ink613.xml"/><Relationship Id="rId272" Type="http://schemas.openxmlformats.org/officeDocument/2006/relationships/customXml" Target="../ink/ink717.xml"/><Relationship Id="rId293" Type="http://schemas.openxmlformats.org/officeDocument/2006/relationships/image" Target="../media/image697.png"/><Relationship Id="rId307" Type="http://schemas.openxmlformats.org/officeDocument/2006/relationships/image" Target="../media/image704.png"/><Relationship Id="rId328" Type="http://schemas.openxmlformats.org/officeDocument/2006/relationships/customXml" Target="../ink/ink746.xml"/><Relationship Id="rId349" Type="http://schemas.openxmlformats.org/officeDocument/2006/relationships/image" Target="../media/image724.png"/><Relationship Id="rId88" Type="http://schemas.openxmlformats.org/officeDocument/2006/relationships/image" Target="../media/image599.png"/><Relationship Id="rId111" Type="http://schemas.openxmlformats.org/officeDocument/2006/relationships/customXml" Target="../ink/ink635.xml"/><Relationship Id="rId132" Type="http://schemas.openxmlformats.org/officeDocument/2006/relationships/customXml" Target="../ink/ink646.xml"/><Relationship Id="rId153" Type="http://schemas.openxmlformats.org/officeDocument/2006/relationships/image" Target="../media/image629.png"/><Relationship Id="rId174" Type="http://schemas.openxmlformats.org/officeDocument/2006/relationships/customXml" Target="../ink/ink668.xml"/><Relationship Id="rId195" Type="http://schemas.openxmlformats.org/officeDocument/2006/relationships/image" Target="../media/image649.png"/><Relationship Id="rId209" Type="http://schemas.openxmlformats.org/officeDocument/2006/relationships/image" Target="../media/image656.png"/><Relationship Id="rId220" Type="http://schemas.openxmlformats.org/officeDocument/2006/relationships/customXml" Target="../ink/ink691.xml"/><Relationship Id="rId241" Type="http://schemas.openxmlformats.org/officeDocument/2006/relationships/image" Target="../media/image672.png"/><Relationship Id="rId15" Type="http://schemas.openxmlformats.org/officeDocument/2006/relationships/customXml" Target="../ink/ink587.xml"/><Relationship Id="rId36" Type="http://schemas.openxmlformats.org/officeDocument/2006/relationships/image" Target="../media/image501.png"/><Relationship Id="rId57" Type="http://schemas.openxmlformats.org/officeDocument/2006/relationships/customXml" Target="../ink/ink608.xml"/><Relationship Id="rId262" Type="http://schemas.openxmlformats.org/officeDocument/2006/relationships/customXml" Target="../ink/ink712.xml"/><Relationship Id="rId283" Type="http://schemas.openxmlformats.org/officeDocument/2006/relationships/image" Target="../media/image692.png"/><Relationship Id="rId318" Type="http://schemas.openxmlformats.org/officeDocument/2006/relationships/customXml" Target="../ink/ink740.xml"/><Relationship Id="rId339" Type="http://schemas.openxmlformats.org/officeDocument/2006/relationships/image" Target="../media/image719.png"/><Relationship Id="rId78" Type="http://schemas.openxmlformats.org/officeDocument/2006/relationships/image" Target="../media/image594.png"/><Relationship Id="rId99" Type="http://schemas.openxmlformats.org/officeDocument/2006/relationships/customXml" Target="../ink/ink629.xml"/><Relationship Id="rId101" Type="http://schemas.openxmlformats.org/officeDocument/2006/relationships/customXml" Target="../ink/ink630.xml"/><Relationship Id="rId122" Type="http://schemas.openxmlformats.org/officeDocument/2006/relationships/image" Target="../media/image615.png"/><Relationship Id="rId143" Type="http://schemas.openxmlformats.org/officeDocument/2006/relationships/customXml" Target="../ink/ink652.xml"/><Relationship Id="rId164" Type="http://schemas.openxmlformats.org/officeDocument/2006/relationships/customXml" Target="../ink/ink663.xml"/><Relationship Id="rId185" Type="http://schemas.openxmlformats.org/officeDocument/2006/relationships/image" Target="../media/image644.png"/><Relationship Id="rId350" Type="http://schemas.openxmlformats.org/officeDocument/2006/relationships/customXml" Target="../ink/ink757.xml"/><Relationship Id="rId9" Type="http://schemas.openxmlformats.org/officeDocument/2006/relationships/customXml" Target="../ink/ink584.xml"/><Relationship Id="rId210" Type="http://schemas.openxmlformats.org/officeDocument/2006/relationships/customXml" Target="../ink/ink686.xml"/><Relationship Id="rId26" Type="http://schemas.openxmlformats.org/officeDocument/2006/relationships/image" Target="../media/image497.png"/><Relationship Id="rId231" Type="http://schemas.openxmlformats.org/officeDocument/2006/relationships/image" Target="../media/image667.png"/><Relationship Id="rId252" Type="http://schemas.openxmlformats.org/officeDocument/2006/relationships/customXml" Target="../ink/ink707.xml"/><Relationship Id="rId273" Type="http://schemas.openxmlformats.org/officeDocument/2006/relationships/image" Target="../media/image688.png"/><Relationship Id="rId294" Type="http://schemas.openxmlformats.org/officeDocument/2006/relationships/customXml" Target="../ink/ink728.xml"/><Relationship Id="rId308" Type="http://schemas.openxmlformats.org/officeDocument/2006/relationships/customXml" Target="../ink/ink735.xml"/><Relationship Id="rId329" Type="http://schemas.openxmlformats.org/officeDocument/2006/relationships/image" Target="../media/image714.png"/><Relationship Id="rId47" Type="http://schemas.openxmlformats.org/officeDocument/2006/relationships/customXml" Target="../ink/ink603.xml"/><Relationship Id="rId68" Type="http://schemas.openxmlformats.org/officeDocument/2006/relationships/image" Target="../media/image589.png"/><Relationship Id="rId89" Type="http://schemas.openxmlformats.org/officeDocument/2006/relationships/customXml" Target="../ink/ink624.xml"/><Relationship Id="rId112" Type="http://schemas.openxmlformats.org/officeDocument/2006/relationships/image" Target="../media/image610.png"/><Relationship Id="rId133" Type="http://schemas.openxmlformats.org/officeDocument/2006/relationships/customXml" Target="../ink/ink647.xml"/><Relationship Id="rId154" Type="http://schemas.openxmlformats.org/officeDocument/2006/relationships/customXml" Target="../ink/ink658.xml"/><Relationship Id="rId175" Type="http://schemas.openxmlformats.org/officeDocument/2006/relationships/image" Target="../media/image639.png"/><Relationship Id="rId340" Type="http://schemas.openxmlformats.org/officeDocument/2006/relationships/customXml" Target="../ink/ink752.xml"/><Relationship Id="rId196" Type="http://schemas.openxmlformats.org/officeDocument/2006/relationships/customXml" Target="../ink/ink679.xml"/><Relationship Id="rId200" Type="http://schemas.openxmlformats.org/officeDocument/2006/relationships/customXml" Target="../ink/ink681.xml"/><Relationship Id="rId16" Type="http://schemas.openxmlformats.org/officeDocument/2006/relationships/image" Target="../media/image492.png"/><Relationship Id="rId221" Type="http://schemas.openxmlformats.org/officeDocument/2006/relationships/image" Target="../media/image662.png"/><Relationship Id="rId242" Type="http://schemas.openxmlformats.org/officeDocument/2006/relationships/customXml" Target="../ink/ink702.xml"/><Relationship Id="rId263" Type="http://schemas.openxmlformats.org/officeDocument/2006/relationships/image" Target="../media/image683.png"/><Relationship Id="rId284" Type="http://schemas.openxmlformats.org/officeDocument/2006/relationships/customXml" Target="../ink/ink723.xml"/><Relationship Id="rId319" Type="http://schemas.openxmlformats.org/officeDocument/2006/relationships/image" Target="../media/image710.png"/><Relationship Id="rId37" Type="http://schemas.openxmlformats.org/officeDocument/2006/relationships/customXml" Target="../ink/ink598.xml"/><Relationship Id="rId58" Type="http://schemas.openxmlformats.org/officeDocument/2006/relationships/image" Target="../media/image584.png"/><Relationship Id="rId79" Type="http://schemas.openxmlformats.org/officeDocument/2006/relationships/customXml" Target="../ink/ink619.xml"/><Relationship Id="rId102" Type="http://schemas.openxmlformats.org/officeDocument/2006/relationships/image" Target="../media/image606.png"/><Relationship Id="rId123" Type="http://schemas.openxmlformats.org/officeDocument/2006/relationships/customXml" Target="../ink/ink641.xml"/><Relationship Id="rId144" Type="http://schemas.openxmlformats.org/officeDocument/2006/relationships/image" Target="../media/image625.png"/><Relationship Id="rId330" Type="http://schemas.openxmlformats.org/officeDocument/2006/relationships/customXml" Target="../ink/ink747.xml"/><Relationship Id="rId90" Type="http://schemas.openxmlformats.org/officeDocument/2006/relationships/image" Target="../media/image600.png"/><Relationship Id="rId165" Type="http://schemas.openxmlformats.org/officeDocument/2006/relationships/image" Target="../media/image635.png"/><Relationship Id="rId186" Type="http://schemas.openxmlformats.org/officeDocument/2006/relationships/customXml" Target="../ink/ink674.xml"/><Relationship Id="rId351" Type="http://schemas.openxmlformats.org/officeDocument/2006/relationships/image" Target="../media/image725.png"/><Relationship Id="rId211" Type="http://schemas.openxmlformats.org/officeDocument/2006/relationships/image" Target="../media/image657.png"/><Relationship Id="rId232" Type="http://schemas.openxmlformats.org/officeDocument/2006/relationships/customXml" Target="../ink/ink697.xml"/><Relationship Id="rId253" Type="http://schemas.openxmlformats.org/officeDocument/2006/relationships/image" Target="../media/image678.png"/><Relationship Id="rId274" Type="http://schemas.openxmlformats.org/officeDocument/2006/relationships/customXml" Target="../ink/ink718.xml"/><Relationship Id="rId295" Type="http://schemas.openxmlformats.org/officeDocument/2006/relationships/image" Target="../media/image698.png"/><Relationship Id="rId309" Type="http://schemas.openxmlformats.org/officeDocument/2006/relationships/image" Target="../media/image705.png"/><Relationship Id="rId27" Type="http://schemas.openxmlformats.org/officeDocument/2006/relationships/customXml" Target="../ink/ink593.xml"/><Relationship Id="rId48" Type="http://schemas.openxmlformats.org/officeDocument/2006/relationships/image" Target="../media/image579.png"/><Relationship Id="rId69" Type="http://schemas.openxmlformats.org/officeDocument/2006/relationships/customXml" Target="../ink/ink614.xml"/><Relationship Id="rId113" Type="http://schemas.openxmlformats.org/officeDocument/2006/relationships/customXml" Target="../ink/ink636.xml"/><Relationship Id="rId134" Type="http://schemas.openxmlformats.org/officeDocument/2006/relationships/image" Target="../media/image620.png"/><Relationship Id="rId320" Type="http://schemas.openxmlformats.org/officeDocument/2006/relationships/customXml" Target="../ink/ink741.xml"/><Relationship Id="rId80" Type="http://schemas.openxmlformats.org/officeDocument/2006/relationships/image" Target="../media/image595.png"/><Relationship Id="rId155" Type="http://schemas.openxmlformats.org/officeDocument/2006/relationships/image" Target="../media/image630.png"/><Relationship Id="rId176" Type="http://schemas.openxmlformats.org/officeDocument/2006/relationships/customXml" Target="../ink/ink669.xml"/><Relationship Id="rId197" Type="http://schemas.openxmlformats.org/officeDocument/2006/relationships/image" Target="../media/image650.png"/><Relationship Id="rId341" Type="http://schemas.openxmlformats.org/officeDocument/2006/relationships/image" Target="../media/image720.png"/><Relationship Id="rId201" Type="http://schemas.openxmlformats.org/officeDocument/2006/relationships/image" Target="../media/image652.png"/><Relationship Id="rId222" Type="http://schemas.openxmlformats.org/officeDocument/2006/relationships/customXml" Target="../ink/ink692.xml"/><Relationship Id="rId243" Type="http://schemas.openxmlformats.org/officeDocument/2006/relationships/image" Target="../media/image673.png"/><Relationship Id="rId264" Type="http://schemas.openxmlformats.org/officeDocument/2006/relationships/customXml" Target="../ink/ink713.xml"/><Relationship Id="rId285" Type="http://schemas.openxmlformats.org/officeDocument/2006/relationships/image" Target="../media/image693.png"/><Relationship Id="rId17" Type="http://schemas.openxmlformats.org/officeDocument/2006/relationships/customXml" Target="../ink/ink588.xml"/><Relationship Id="rId38" Type="http://schemas.openxmlformats.org/officeDocument/2006/relationships/image" Target="../media/image502.png"/><Relationship Id="rId59" Type="http://schemas.openxmlformats.org/officeDocument/2006/relationships/customXml" Target="../ink/ink609.xml"/><Relationship Id="rId103" Type="http://schemas.openxmlformats.org/officeDocument/2006/relationships/customXml" Target="../ink/ink631.xml"/><Relationship Id="rId124" Type="http://schemas.openxmlformats.org/officeDocument/2006/relationships/image" Target="../media/image616.png"/><Relationship Id="rId310" Type="http://schemas.openxmlformats.org/officeDocument/2006/relationships/customXml" Target="../ink/ink736.xml"/><Relationship Id="rId70" Type="http://schemas.openxmlformats.org/officeDocument/2006/relationships/image" Target="../media/image590.png"/><Relationship Id="rId91" Type="http://schemas.openxmlformats.org/officeDocument/2006/relationships/customXml" Target="../ink/ink625.xml"/><Relationship Id="rId145" Type="http://schemas.openxmlformats.org/officeDocument/2006/relationships/customXml" Target="../ink/ink653.xml"/><Relationship Id="rId166" Type="http://schemas.openxmlformats.org/officeDocument/2006/relationships/customXml" Target="../ink/ink664.xml"/><Relationship Id="rId187" Type="http://schemas.openxmlformats.org/officeDocument/2006/relationships/image" Target="../media/image645.png"/><Relationship Id="rId331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87.xml"/><Relationship Id="rId233" Type="http://schemas.openxmlformats.org/officeDocument/2006/relationships/image" Target="../media/image668.png"/><Relationship Id="rId254" Type="http://schemas.openxmlformats.org/officeDocument/2006/relationships/customXml" Target="../ink/ink708.xml"/><Relationship Id="rId28" Type="http://schemas.openxmlformats.org/officeDocument/2006/relationships/image" Target="../media/image498.png"/><Relationship Id="rId49" Type="http://schemas.openxmlformats.org/officeDocument/2006/relationships/customXml" Target="../ink/ink604.xml"/><Relationship Id="rId114" Type="http://schemas.openxmlformats.org/officeDocument/2006/relationships/image" Target="../media/image611.png"/><Relationship Id="rId275" Type="http://schemas.openxmlformats.org/officeDocument/2006/relationships/image" Target="../media/image153.png"/><Relationship Id="rId296" Type="http://schemas.openxmlformats.org/officeDocument/2006/relationships/customXml" Target="../ink/ink729.xml"/><Relationship Id="rId300" Type="http://schemas.openxmlformats.org/officeDocument/2006/relationships/customXml" Target="../ink/ink731.xml"/><Relationship Id="rId60" Type="http://schemas.openxmlformats.org/officeDocument/2006/relationships/image" Target="../media/image585.png"/><Relationship Id="rId81" Type="http://schemas.openxmlformats.org/officeDocument/2006/relationships/customXml" Target="../ink/ink620.xml"/><Relationship Id="rId135" Type="http://schemas.openxmlformats.org/officeDocument/2006/relationships/customXml" Target="../ink/ink648.xml"/><Relationship Id="rId156" Type="http://schemas.openxmlformats.org/officeDocument/2006/relationships/customXml" Target="../ink/ink659.xml"/><Relationship Id="rId177" Type="http://schemas.openxmlformats.org/officeDocument/2006/relationships/image" Target="../media/image640.png"/><Relationship Id="rId198" Type="http://schemas.openxmlformats.org/officeDocument/2006/relationships/customXml" Target="../ink/ink680.xml"/><Relationship Id="rId321" Type="http://schemas.openxmlformats.org/officeDocument/2006/relationships/image" Target="../media/image711.png"/><Relationship Id="rId342" Type="http://schemas.openxmlformats.org/officeDocument/2006/relationships/customXml" Target="../ink/ink753.xml"/><Relationship Id="rId202" Type="http://schemas.openxmlformats.org/officeDocument/2006/relationships/customXml" Target="../ink/ink682.xml"/><Relationship Id="rId223" Type="http://schemas.openxmlformats.org/officeDocument/2006/relationships/image" Target="../media/image663.png"/><Relationship Id="rId244" Type="http://schemas.openxmlformats.org/officeDocument/2006/relationships/customXml" Target="../ink/ink703.xml"/><Relationship Id="rId18" Type="http://schemas.openxmlformats.org/officeDocument/2006/relationships/image" Target="../media/image493.png"/><Relationship Id="rId39" Type="http://schemas.openxmlformats.org/officeDocument/2006/relationships/customXml" Target="../ink/ink599.xml"/><Relationship Id="rId265" Type="http://schemas.openxmlformats.org/officeDocument/2006/relationships/image" Target="../media/image684.png"/><Relationship Id="rId286" Type="http://schemas.openxmlformats.org/officeDocument/2006/relationships/customXml" Target="../ink/ink724.xml"/><Relationship Id="rId50" Type="http://schemas.openxmlformats.org/officeDocument/2006/relationships/image" Target="../media/image580.png"/><Relationship Id="rId104" Type="http://schemas.openxmlformats.org/officeDocument/2006/relationships/image" Target="../media/image607.png"/><Relationship Id="rId125" Type="http://schemas.openxmlformats.org/officeDocument/2006/relationships/customXml" Target="../ink/ink642.xml"/><Relationship Id="rId146" Type="http://schemas.openxmlformats.org/officeDocument/2006/relationships/image" Target="../media/image626.png"/><Relationship Id="rId167" Type="http://schemas.openxmlformats.org/officeDocument/2006/relationships/image" Target="../media/image636.png"/><Relationship Id="rId188" Type="http://schemas.openxmlformats.org/officeDocument/2006/relationships/customXml" Target="../ink/ink675.xml"/><Relationship Id="rId311" Type="http://schemas.openxmlformats.org/officeDocument/2006/relationships/image" Target="../media/image706.png"/><Relationship Id="rId332" Type="http://schemas.openxmlformats.org/officeDocument/2006/relationships/customXml" Target="../ink/ink748.xml"/><Relationship Id="rId71" Type="http://schemas.openxmlformats.org/officeDocument/2006/relationships/customXml" Target="../ink/ink615.xml"/><Relationship Id="rId92" Type="http://schemas.openxmlformats.org/officeDocument/2006/relationships/image" Target="../media/image601.png"/><Relationship Id="rId213" Type="http://schemas.openxmlformats.org/officeDocument/2006/relationships/image" Target="../media/image658.png"/><Relationship Id="rId234" Type="http://schemas.openxmlformats.org/officeDocument/2006/relationships/customXml" Target="../ink/ink698.xml"/><Relationship Id="rId2" Type="http://schemas.openxmlformats.org/officeDocument/2006/relationships/image" Target="../media/image46.png"/><Relationship Id="rId29" Type="http://schemas.openxmlformats.org/officeDocument/2006/relationships/customXml" Target="../ink/ink594.xml"/><Relationship Id="rId255" Type="http://schemas.openxmlformats.org/officeDocument/2006/relationships/image" Target="../media/image679.png"/><Relationship Id="rId276" Type="http://schemas.openxmlformats.org/officeDocument/2006/relationships/customXml" Target="../ink/ink719.xml"/><Relationship Id="rId297" Type="http://schemas.openxmlformats.org/officeDocument/2006/relationships/image" Target="../media/image699.png"/><Relationship Id="rId40" Type="http://schemas.openxmlformats.org/officeDocument/2006/relationships/image" Target="../media/image575.png"/><Relationship Id="rId115" Type="http://schemas.openxmlformats.org/officeDocument/2006/relationships/customXml" Target="../ink/ink637.xml"/><Relationship Id="rId136" Type="http://schemas.openxmlformats.org/officeDocument/2006/relationships/image" Target="../media/image621.png"/><Relationship Id="rId157" Type="http://schemas.openxmlformats.org/officeDocument/2006/relationships/image" Target="../media/image631.png"/><Relationship Id="rId178" Type="http://schemas.openxmlformats.org/officeDocument/2006/relationships/customXml" Target="../ink/ink670.xml"/><Relationship Id="rId301" Type="http://schemas.openxmlformats.org/officeDocument/2006/relationships/image" Target="../media/image701.png"/><Relationship Id="rId322" Type="http://schemas.openxmlformats.org/officeDocument/2006/relationships/customXml" Target="../ink/ink742.xml"/><Relationship Id="rId343" Type="http://schemas.openxmlformats.org/officeDocument/2006/relationships/image" Target="../media/image721.png"/><Relationship Id="rId61" Type="http://schemas.openxmlformats.org/officeDocument/2006/relationships/customXml" Target="../ink/ink610.xml"/><Relationship Id="rId82" Type="http://schemas.openxmlformats.org/officeDocument/2006/relationships/image" Target="../media/image596.png"/><Relationship Id="rId199" Type="http://schemas.openxmlformats.org/officeDocument/2006/relationships/image" Target="../media/image651.png"/><Relationship Id="rId203" Type="http://schemas.openxmlformats.org/officeDocument/2006/relationships/image" Target="../media/image653.png"/><Relationship Id="rId19" Type="http://schemas.openxmlformats.org/officeDocument/2006/relationships/customXml" Target="../ink/ink589.xml"/><Relationship Id="rId224" Type="http://schemas.openxmlformats.org/officeDocument/2006/relationships/customXml" Target="../ink/ink693.xml"/><Relationship Id="rId245" Type="http://schemas.openxmlformats.org/officeDocument/2006/relationships/image" Target="../media/image674.png"/><Relationship Id="rId266" Type="http://schemas.openxmlformats.org/officeDocument/2006/relationships/customXml" Target="../ink/ink714.xml"/><Relationship Id="rId287" Type="http://schemas.openxmlformats.org/officeDocument/2006/relationships/image" Target="../media/image694.png"/><Relationship Id="rId30" Type="http://schemas.openxmlformats.org/officeDocument/2006/relationships/image" Target="../media/image499.png"/><Relationship Id="rId105" Type="http://schemas.openxmlformats.org/officeDocument/2006/relationships/customXml" Target="../ink/ink632.xml"/><Relationship Id="rId126" Type="http://schemas.openxmlformats.org/officeDocument/2006/relationships/customXml" Target="../ink/ink643.xml"/><Relationship Id="rId147" Type="http://schemas.openxmlformats.org/officeDocument/2006/relationships/customXml" Target="../ink/ink654.xml"/><Relationship Id="rId168" Type="http://schemas.openxmlformats.org/officeDocument/2006/relationships/customXml" Target="../ink/ink665.xml"/><Relationship Id="rId312" Type="http://schemas.openxmlformats.org/officeDocument/2006/relationships/customXml" Target="../ink/ink737.xml"/><Relationship Id="rId333" Type="http://schemas.openxmlformats.org/officeDocument/2006/relationships/image" Target="../media/image716.png"/><Relationship Id="rId51" Type="http://schemas.openxmlformats.org/officeDocument/2006/relationships/customXml" Target="../ink/ink605.xml"/><Relationship Id="rId72" Type="http://schemas.openxmlformats.org/officeDocument/2006/relationships/image" Target="../media/image591.png"/><Relationship Id="rId93" Type="http://schemas.openxmlformats.org/officeDocument/2006/relationships/customXml" Target="../ink/ink626.xml"/><Relationship Id="rId189" Type="http://schemas.openxmlformats.org/officeDocument/2006/relationships/image" Target="../media/image646.png"/><Relationship Id="rId3" Type="http://schemas.openxmlformats.org/officeDocument/2006/relationships/customXml" Target="../ink/ink581.xml"/><Relationship Id="rId214" Type="http://schemas.openxmlformats.org/officeDocument/2006/relationships/customXml" Target="../ink/ink688.xml"/><Relationship Id="rId235" Type="http://schemas.openxmlformats.org/officeDocument/2006/relationships/image" Target="../media/image669.png"/><Relationship Id="rId256" Type="http://schemas.openxmlformats.org/officeDocument/2006/relationships/customXml" Target="../ink/ink709.xml"/><Relationship Id="rId277" Type="http://schemas.openxmlformats.org/officeDocument/2006/relationships/image" Target="../media/image689.png"/><Relationship Id="rId298" Type="http://schemas.openxmlformats.org/officeDocument/2006/relationships/customXml" Target="../ink/ink730.xml"/><Relationship Id="rId116" Type="http://schemas.openxmlformats.org/officeDocument/2006/relationships/image" Target="../media/image612.png"/><Relationship Id="rId137" Type="http://schemas.openxmlformats.org/officeDocument/2006/relationships/customXml" Target="../ink/ink649.xml"/><Relationship Id="rId158" Type="http://schemas.openxmlformats.org/officeDocument/2006/relationships/customXml" Target="../ink/ink660.xml"/><Relationship Id="rId302" Type="http://schemas.openxmlformats.org/officeDocument/2006/relationships/customXml" Target="../ink/ink732.xml"/><Relationship Id="rId323" Type="http://schemas.openxmlformats.org/officeDocument/2006/relationships/customXml" Target="../ink/ink743.xml"/><Relationship Id="rId344" Type="http://schemas.openxmlformats.org/officeDocument/2006/relationships/customXml" Target="../ink/ink754.xml"/><Relationship Id="rId20" Type="http://schemas.openxmlformats.org/officeDocument/2006/relationships/image" Target="../media/image494.png"/><Relationship Id="rId41" Type="http://schemas.openxmlformats.org/officeDocument/2006/relationships/customXml" Target="../ink/ink600.xml"/><Relationship Id="rId62" Type="http://schemas.openxmlformats.org/officeDocument/2006/relationships/image" Target="../media/image586.png"/><Relationship Id="rId83" Type="http://schemas.openxmlformats.org/officeDocument/2006/relationships/customXml" Target="../ink/ink621.xml"/><Relationship Id="rId179" Type="http://schemas.openxmlformats.org/officeDocument/2006/relationships/image" Target="../media/image641.png"/><Relationship Id="rId190" Type="http://schemas.openxmlformats.org/officeDocument/2006/relationships/customXml" Target="../ink/ink676.xml"/><Relationship Id="rId204" Type="http://schemas.openxmlformats.org/officeDocument/2006/relationships/customXml" Target="../ink/ink683.xml"/><Relationship Id="rId225" Type="http://schemas.openxmlformats.org/officeDocument/2006/relationships/image" Target="../media/image664.png"/><Relationship Id="rId246" Type="http://schemas.openxmlformats.org/officeDocument/2006/relationships/customXml" Target="../ink/ink704.xml"/><Relationship Id="rId267" Type="http://schemas.openxmlformats.org/officeDocument/2006/relationships/image" Target="../media/image685.png"/><Relationship Id="rId288" Type="http://schemas.openxmlformats.org/officeDocument/2006/relationships/customXml" Target="../ink/ink725.xml"/><Relationship Id="rId106" Type="http://schemas.openxmlformats.org/officeDocument/2006/relationships/image" Target="../media/image608.png"/><Relationship Id="rId127" Type="http://schemas.openxmlformats.org/officeDocument/2006/relationships/image" Target="../media/image617.png"/><Relationship Id="rId313" Type="http://schemas.openxmlformats.org/officeDocument/2006/relationships/image" Target="../media/image707.png"/><Relationship Id="rId10" Type="http://schemas.openxmlformats.org/officeDocument/2006/relationships/image" Target="../media/image489.png"/><Relationship Id="rId31" Type="http://schemas.openxmlformats.org/officeDocument/2006/relationships/customXml" Target="../ink/ink595.xml"/><Relationship Id="rId52" Type="http://schemas.openxmlformats.org/officeDocument/2006/relationships/image" Target="../media/image581.png"/><Relationship Id="rId73" Type="http://schemas.openxmlformats.org/officeDocument/2006/relationships/customXml" Target="../ink/ink616.xml"/><Relationship Id="rId94" Type="http://schemas.openxmlformats.org/officeDocument/2006/relationships/image" Target="../media/image602.png"/><Relationship Id="rId148" Type="http://schemas.openxmlformats.org/officeDocument/2006/relationships/customXml" Target="../ink/ink655.xml"/><Relationship Id="rId169" Type="http://schemas.openxmlformats.org/officeDocument/2006/relationships/image" Target="../media/image637.png"/><Relationship Id="rId334" Type="http://schemas.openxmlformats.org/officeDocument/2006/relationships/customXml" Target="../ink/ink749.xml"/><Relationship Id="rId4" Type="http://schemas.openxmlformats.org/officeDocument/2006/relationships/image" Target="../media/image486.png"/><Relationship Id="rId180" Type="http://schemas.openxmlformats.org/officeDocument/2006/relationships/customXml" Target="../ink/ink671.xml"/><Relationship Id="rId215" Type="http://schemas.openxmlformats.org/officeDocument/2006/relationships/image" Target="../media/image659.png"/><Relationship Id="rId236" Type="http://schemas.openxmlformats.org/officeDocument/2006/relationships/customXml" Target="../ink/ink699.xml"/><Relationship Id="rId257" Type="http://schemas.openxmlformats.org/officeDocument/2006/relationships/image" Target="../media/image680.png"/><Relationship Id="rId278" Type="http://schemas.openxmlformats.org/officeDocument/2006/relationships/customXml" Target="../ink/ink720.xml"/><Relationship Id="rId303" Type="http://schemas.openxmlformats.org/officeDocument/2006/relationships/image" Target="../media/image702.png"/><Relationship Id="rId42" Type="http://schemas.openxmlformats.org/officeDocument/2006/relationships/image" Target="../media/image576.png"/><Relationship Id="rId84" Type="http://schemas.openxmlformats.org/officeDocument/2006/relationships/image" Target="../media/image597.png"/><Relationship Id="rId138" Type="http://schemas.openxmlformats.org/officeDocument/2006/relationships/image" Target="../media/image622.png"/><Relationship Id="rId345" Type="http://schemas.openxmlformats.org/officeDocument/2006/relationships/image" Target="../media/image722.png"/><Relationship Id="rId191" Type="http://schemas.openxmlformats.org/officeDocument/2006/relationships/image" Target="../media/image647.png"/><Relationship Id="rId205" Type="http://schemas.openxmlformats.org/officeDocument/2006/relationships/image" Target="../media/image654.png"/><Relationship Id="rId247" Type="http://schemas.openxmlformats.org/officeDocument/2006/relationships/image" Target="../media/image675.png"/><Relationship Id="rId107" Type="http://schemas.openxmlformats.org/officeDocument/2006/relationships/customXml" Target="../ink/ink633.xml"/><Relationship Id="rId289" Type="http://schemas.openxmlformats.org/officeDocument/2006/relationships/image" Target="../media/image695.png"/><Relationship Id="rId11" Type="http://schemas.openxmlformats.org/officeDocument/2006/relationships/customXml" Target="../ink/ink585.xml"/><Relationship Id="rId53" Type="http://schemas.openxmlformats.org/officeDocument/2006/relationships/customXml" Target="../ink/ink606.xml"/><Relationship Id="rId149" Type="http://schemas.openxmlformats.org/officeDocument/2006/relationships/image" Target="../media/image627.png"/><Relationship Id="rId314" Type="http://schemas.openxmlformats.org/officeDocument/2006/relationships/customXml" Target="../ink/ink738.xml"/><Relationship Id="rId95" Type="http://schemas.openxmlformats.org/officeDocument/2006/relationships/customXml" Target="../ink/ink627.xml"/><Relationship Id="rId160" Type="http://schemas.openxmlformats.org/officeDocument/2006/relationships/customXml" Target="../ink/ink661.xml"/><Relationship Id="rId216" Type="http://schemas.openxmlformats.org/officeDocument/2006/relationships/customXml" Target="../ink/ink689.xml"/><Relationship Id="rId258" Type="http://schemas.openxmlformats.org/officeDocument/2006/relationships/customXml" Target="../ink/ink710.xml"/><Relationship Id="rId22" Type="http://schemas.openxmlformats.org/officeDocument/2006/relationships/image" Target="../media/image495.png"/><Relationship Id="rId64" Type="http://schemas.openxmlformats.org/officeDocument/2006/relationships/image" Target="../media/image587.png"/><Relationship Id="rId118" Type="http://schemas.openxmlformats.org/officeDocument/2006/relationships/image" Target="../media/image613.png"/><Relationship Id="rId325" Type="http://schemas.openxmlformats.org/officeDocument/2006/relationships/image" Target="../media/image712.png"/><Relationship Id="rId171" Type="http://schemas.openxmlformats.org/officeDocument/2006/relationships/image" Target="../media/image638.png"/><Relationship Id="rId227" Type="http://schemas.openxmlformats.org/officeDocument/2006/relationships/image" Target="../media/image665.png"/><Relationship Id="rId269" Type="http://schemas.openxmlformats.org/officeDocument/2006/relationships/image" Target="../media/image686.png"/><Relationship Id="rId33" Type="http://schemas.openxmlformats.org/officeDocument/2006/relationships/customXml" Target="../ink/ink596.xml"/><Relationship Id="rId129" Type="http://schemas.openxmlformats.org/officeDocument/2006/relationships/image" Target="../media/image618.png"/><Relationship Id="rId280" Type="http://schemas.openxmlformats.org/officeDocument/2006/relationships/customXml" Target="../ink/ink721.xml"/><Relationship Id="rId336" Type="http://schemas.openxmlformats.org/officeDocument/2006/relationships/customXml" Target="../ink/ink750.xml"/><Relationship Id="rId75" Type="http://schemas.openxmlformats.org/officeDocument/2006/relationships/customXml" Target="../ink/ink617.xml"/><Relationship Id="rId140" Type="http://schemas.openxmlformats.org/officeDocument/2006/relationships/image" Target="../media/image623.png"/><Relationship Id="rId182" Type="http://schemas.openxmlformats.org/officeDocument/2006/relationships/customXml" Target="../ink/ink672.xml"/><Relationship Id="rId6" Type="http://schemas.openxmlformats.org/officeDocument/2006/relationships/image" Target="../media/image487.png"/><Relationship Id="rId238" Type="http://schemas.openxmlformats.org/officeDocument/2006/relationships/customXml" Target="../ink/ink700.xml"/><Relationship Id="rId291" Type="http://schemas.openxmlformats.org/officeDocument/2006/relationships/image" Target="../media/image696.png"/><Relationship Id="rId305" Type="http://schemas.openxmlformats.org/officeDocument/2006/relationships/image" Target="../media/image703.png"/><Relationship Id="rId347" Type="http://schemas.openxmlformats.org/officeDocument/2006/relationships/image" Target="../media/image723.png"/><Relationship Id="rId44" Type="http://schemas.openxmlformats.org/officeDocument/2006/relationships/image" Target="../media/image577.png"/><Relationship Id="rId86" Type="http://schemas.openxmlformats.org/officeDocument/2006/relationships/image" Target="../media/image598.png"/><Relationship Id="rId151" Type="http://schemas.openxmlformats.org/officeDocument/2006/relationships/image" Target="../media/image628.png"/><Relationship Id="rId193" Type="http://schemas.openxmlformats.org/officeDocument/2006/relationships/image" Target="../media/image648.png"/><Relationship Id="rId207" Type="http://schemas.openxmlformats.org/officeDocument/2006/relationships/image" Target="../media/image655.png"/><Relationship Id="rId249" Type="http://schemas.openxmlformats.org/officeDocument/2006/relationships/image" Target="../media/image676.png"/><Relationship Id="rId13" Type="http://schemas.openxmlformats.org/officeDocument/2006/relationships/customXml" Target="../ink/ink586.xml"/><Relationship Id="rId109" Type="http://schemas.openxmlformats.org/officeDocument/2006/relationships/customXml" Target="../ink/ink634.xml"/><Relationship Id="rId260" Type="http://schemas.openxmlformats.org/officeDocument/2006/relationships/customXml" Target="../ink/ink711.xml"/><Relationship Id="rId316" Type="http://schemas.openxmlformats.org/officeDocument/2006/relationships/customXml" Target="../ink/ink739.xml"/><Relationship Id="rId55" Type="http://schemas.openxmlformats.org/officeDocument/2006/relationships/customXml" Target="../ink/ink607.xml"/><Relationship Id="rId97" Type="http://schemas.openxmlformats.org/officeDocument/2006/relationships/customXml" Target="../ink/ink628.xml"/><Relationship Id="rId120" Type="http://schemas.openxmlformats.org/officeDocument/2006/relationships/image" Target="../media/image614.png"/><Relationship Id="rId162" Type="http://schemas.openxmlformats.org/officeDocument/2006/relationships/customXml" Target="../ink/ink662.xml"/><Relationship Id="rId218" Type="http://schemas.openxmlformats.org/officeDocument/2006/relationships/customXml" Target="../ink/ink690.xml"/><Relationship Id="rId271" Type="http://schemas.openxmlformats.org/officeDocument/2006/relationships/image" Target="../media/image687.png"/><Relationship Id="rId24" Type="http://schemas.openxmlformats.org/officeDocument/2006/relationships/image" Target="../media/image496.png"/><Relationship Id="rId66" Type="http://schemas.openxmlformats.org/officeDocument/2006/relationships/image" Target="../media/image588.png"/><Relationship Id="rId131" Type="http://schemas.openxmlformats.org/officeDocument/2006/relationships/image" Target="../media/image619.png"/><Relationship Id="rId327" Type="http://schemas.openxmlformats.org/officeDocument/2006/relationships/image" Target="../media/image713.png"/><Relationship Id="rId173" Type="http://schemas.openxmlformats.org/officeDocument/2006/relationships/image" Target="../media/image568.png"/><Relationship Id="rId229" Type="http://schemas.openxmlformats.org/officeDocument/2006/relationships/image" Target="../media/image666.png"/><Relationship Id="rId240" Type="http://schemas.openxmlformats.org/officeDocument/2006/relationships/customXml" Target="../ink/ink701.xml"/><Relationship Id="rId35" Type="http://schemas.openxmlformats.org/officeDocument/2006/relationships/customXml" Target="../ink/ink597.xml"/><Relationship Id="rId77" Type="http://schemas.openxmlformats.org/officeDocument/2006/relationships/customXml" Target="../ink/ink618.xml"/><Relationship Id="rId100" Type="http://schemas.openxmlformats.org/officeDocument/2006/relationships/image" Target="../media/image605.png"/><Relationship Id="rId282" Type="http://schemas.openxmlformats.org/officeDocument/2006/relationships/customXml" Target="../ink/ink722.xml"/><Relationship Id="rId338" Type="http://schemas.openxmlformats.org/officeDocument/2006/relationships/customXml" Target="../ink/ink75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5.xml"/><Relationship Id="rId21" Type="http://schemas.openxmlformats.org/officeDocument/2006/relationships/customXml" Target="../ink/ink767.xml"/><Relationship Id="rId63" Type="http://schemas.openxmlformats.org/officeDocument/2006/relationships/customXml" Target="../ink/ink788.xml"/><Relationship Id="rId159" Type="http://schemas.openxmlformats.org/officeDocument/2006/relationships/customXml" Target="../ink/ink836.xml"/><Relationship Id="rId170" Type="http://schemas.openxmlformats.org/officeDocument/2006/relationships/image" Target="../media/image789.png"/><Relationship Id="rId191" Type="http://schemas.openxmlformats.org/officeDocument/2006/relationships/customXml" Target="../ink/ink852.xml"/><Relationship Id="rId205" Type="http://schemas.openxmlformats.org/officeDocument/2006/relationships/customXml" Target="../ink/ink859.xml"/><Relationship Id="rId226" Type="http://schemas.openxmlformats.org/officeDocument/2006/relationships/image" Target="../media/image817.png"/><Relationship Id="rId247" Type="http://schemas.openxmlformats.org/officeDocument/2006/relationships/customXml" Target="../ink/ink880.xml"/><Relationship Id="rId107" Type="http://schemas.openxmlformats.org/officeDocument/2006/relationships/customXml" Target="../ink/ink810.xml"/><Relationship Id="rId11" Type="http://schemas.openxmlformats.org/officeDocument/2006/relationships/customXml" Target="../ink/ink762.xml"/><Relationship Id="rId32" Type="http://schemas.openxmlformats.org/officeDocument/2006/relationships/image" Target="../media/image500.png"/><Relationship Id="rId53" Type="http://schemas.openxmlformats.org/officeDocument/2006/relationships/customXml" Target="../ink/ink783.xml"/><Relationship Id="rId74" Type="http://schemas.openxmlformats.org/officeDocument/2006/relationships/image" Target="../media/image741.png"/><Relationship Id="rId128" Type="http://schemas.openxmlformats.org/officeDocument/2006/relationships/image" Target="../media/image768.png"/><Relationship Id="rId149" Type="http://schemas.openxmlformats.org/officeDocument/2006/relationships/customXml" Target="../ink/ink831.xml"/><Relationship Id="rId5" Type="http://schemas.openxmlformats.org/officeDocument/2006/relationships/customXml" Target="../ink/ink759.xml"/><Relationship Id="rId95" Type="http://schemas.openxmlformats.org/officeDocument/2006/relationships/customXml" Target="../ink/ink804.xml"/><Relationship Id="rId160" Type="http://schemas.openxmlformats.org/officeDocument/2006/relationships/image" Target="../media/image784.png"/><Relationship Id="rId181" Type="http://schemas.openxmlformats.org/officeDocument/2006/relationships/customXml" Target="../ink/ink847.xml"/><Relationship Id="rId216" Type="http://schemas.openxmlformats.org/officeDocument/2006/relationships/image" Target="../media/image812.png"/><Relationship Id="rId237" Type="http://schemas.openxmlformats.org/officeDocument/2006/relationships/customXml" Target="../ink/ink875.xml"/><Relationship Id="rId258" Type="http://schemas.openxmlformats.org/officeDocument/2006/relationships/image" Target="../media/image833.png"/><Relationship Id="rId22" Type="http://schemas.openxmlformats.org/officeDocument/2006/relationships/image" Target="../media/image495.png"/><Relationship Id="rId43" Type="http://schemas.openxmlformats.org/officeDocument/2006/relationships/customXml" Target="../ink/ink778.xml"/><Relationship Id="rId64" Type="http://schemas.openxmlformats.org/officeDocument/2006/relationships/image" Target="../media/image736.png"/><Relationship Id="rId118" Type="http://schemas.openxmlformats.org/officeDocument/2006/relationships/image" Target="../media/image763.png"/><Relationship Id="rId139" Type="http://schemas.openxmlformats.org/officeDocument/2006/relationships/customXml" Target="../ink/ink826.xml"/><Relationship Id="rId85" Type="http://schemas.openxmlformats.org/officeDocument/2006/relationships/customXml" Target="../ink/ink799.xml"/><Relationship Id="rId150" Type="http://schemas.openxmlformats.org/officeDocument/2006/relationships/image" Target="../media/image779.png"/><Relationship Id="rId171" Type="http://schemas.openxmlformats.org/officeDocument/2006/relationships/customXml" Target="../ink/ink842.xml"/><Relationship Id="rId192" Type="http://schemas.openxmlformats.org/officeDocument/2006/relationships/image" Target="../media/image800.png"/><Relationship Id="rId206" Type="http://schemas.openxmlformats.org/officeDocument/2006/relationships/image" Target="../media/image807.png"/><Relationship Id="rId227" Type="http://schemas.openxmlformats.org/officeDocument/2006/relationships/customXml" Target="../ink/ink870.xml"/><Relationship Id="rId248" Type="http://schemas.openxmlformats.org/officeDocument/2006/relationships/image" Target="../media/image828.png"/><Relationship Id="rId12" Type="http://schemas.openxmlformats.org/officeDocument/2006/relationships/image" Target="../media/image490.png"/><Relationship Id="rId33" Type="http://schemas.openxmlformats.org/officeDocument/2006/relationships/customXml" Target="../ink/ink773.xml"/><Relationship Id="rId108" Type="http://schemas.openxmlformats.org/officeDocument/2006/relationships/image" Target="../media/image758.png"/><Relationship Id="rId129" Type="http://schemas.openxmlformats.org/officeDocument/2006/relationships/customXml" Target="../ink/ink821.xml"/><Relationship Id="rId54" Type="http://schemas.openxmlformats.org/officeDocument/2006/relationships/image" Target="../media/image722.png"/><Relationship Id="rId75" Type="http://schemas.openxmlformats.org/officeDocument/2006/relationships/customXml" Target="../ink/ink794.xml"/><Relationship Id="rId96" Type="http://schemas.openxmlformats.org/officeDocument/2006/relationships/image" Target="../media/image752.png"/><Relationship Id="rId140" Type="http://schemas.openxmlformats.org/officeDocument/2006/relationships/image" Target="../media/image774.png"/><Relationship Id="rId161" Type="http://schemas.openxmlformats.org/officeDocument/2006/relationships/customXml" Target="../ink/ink837.xml"/><Relationship Id="rId182" Type="http://schemas.openxmlformats.org/officeDocument/2006/relationships/image" Target="../media/image795.png"/><Relationship Id="rId217" Type="http://schemas.openxmlformats.org/officeDocument/2006/relationships/customXml" Target="../ink/ink865.xml"/><Relationship Id="rId6" Type="http://schemas.openxmlformats.org/officeDocument/2006/relationships/image" Target="../media/image487.png"/><Relationship Id="rId238" Type="http://schemas.openxmlformats.org/officeDocument/2006/relationships/image" Target="../media/image823.png"/><Relationship Id="rId259" Type="http://schemas.openxmlformats.org/officeDocument/2006/relationships/customXml" Target="../ink/ink886.xml"/><Relationship Id="rId23" Type="http://schemas.openxmlformats.org/officeDocument/2006/relationships/customXml" Target="../ink/ink768.xml"/><Relationship Id="rId119" Type="http://schemas.openxmlformats.org/officeDocument/2006/relationships/customXml" Target="../ink/ink816.xml"/><Relationship Id="rId44" Type="http://schemas.openxmlformats.org/officeDocument/2006/relationships/image" Target="../media/image727.png"/><Relationship Id="rId65" Type="http://schemas.openxmlformats.org/officeDocument/2006/relationships/customXml" Target="../ink/ink789.xml"/><Relationship Id="rId86" Type="http://schemas.openxmlformats.org/officeDocument/2006/relationships/image" Target="../media/image747.png"/><Relationship Id="rId130" Type="http://schemas.openxmlformats.org/officeDocument/2006/relationships/image" Target="../media/image769.png"/><Relationship Id="rId151" Type="http://schemas.openxmlformats.org/officeDocument/2006/relationships/customXml" Target="../ink/ink832.xml"/><Relationship Id="rId172" Type="http://schemas.openxmlformats.org/officeDocument/2006/relationships/image" Target="../media/image790.png"/><Relationship Id="rId193" Type="http://schemas.openxmlformats.org/officeDocument/2006/relationships/customXml" Target="../ink/ink853.xml"/><Relationship Id="rId207" Type="http://schemas.openxmlformats.org/officeDocument/2006/relationships/customXml" Target="../ink/ink860.xml"/><Relationship Id="rId228" Type="http://schemas.openxmlformats.org/officeDocument/2006/relationships/image" Target="../media/image818.png"/><Relationship Id="rId249" Type="http://schemas.openxmlformats.org/officeDocument/2006/relationships/customXml" Target="../ink/ink881.xml"/><Relationship Id="rId13" Type="http://schemas.openxmlformats.org/officeDocument/2006/relationships/customXml" Target="../ink/ink763.xml"/><Relationship Id="rId109" Type="http://schemas.openxmlformats.org/officeDocument/2006/relationships/customXml" Target="../ink/ink811.xml"/><Relationship Id="rId260" Type="http://schemas.openxmlformats.org/officeDocument/2006/relationships/image" Target="../media/image834.png"/><Relationship Id="rId34" Type="http://schemas.openxmlformats.org/officeDocument/2006/relationships/image" Target="../media/image375.png"/><Relationship Id="rId55" Type="http://schemas.openxmlformats.org/officeDocument/2006/relationships/customXml" Target="../ink/ink784.xml"/><Relationship Id="rId76" Type="http://schemas.openxmlformats.org/officeDocument/2006/relationships/image" Target="../media/image742.png"/><Relationship Id="rId97" Type="http://schemas.openxmlformats.org/officeDocument/2006/relationships/customXml" Target="../ink/ink805.xml"/><Relationship Id="rId120" Type="http://schemas.openxmlformats.org/officeDocument/2006/relationships/image" Target="../media/image764.png"/><Relationship Id="rId141" Type="http://schemas.openxmlformats.org/officeDocument/2006/relationships/customXml" Target="../ink/ink827.xml"/><Relationship Id="rId7" Type="http://schemas.openxmlformats.org/officeDocument/2006/relationships/customXml" Target="../ink/ink760.xml"/><Relationship Id="rId162" Type="http://schemas.openxmlformats.org/officeDocument/2006/relationships/image" Target="../media/image785.png"/><Relationship Id="rId183" Type="http://schemas.openxmlformats.org/officeDocument/2006/relationships/customXml" Target="../ink/ink848.xml"/><Relationship Id="rId218" Type="http://schemas.openxmlformats.org/officeDocument/2006/relationships/image" Target="../media/image813.png"/><Relationship Id="rId239" Type="http://schemas.openxmlformats.org/officeDocument/2006/relationships/customXml" Target="../ink/ink876.xml"/><Relationship Id="rId250" Type="http://schemas.openxmlformats.org/officeDocument/2006/relationships/image" Target="../media/image829.png"/><Relationship Id="rId24" Type="http://schemas.openxmlformats.org/officeDocument/2006/relationships/image" Target="../media/image496.png"/><Relationship Id="rId45" Type="http://schemas.openxmlformats.org/officeDocument/2006/relationships/customXml" Target="../ink/ink779.xml"/><Relationship Id="rId66" Type="http://schemas.openxmlformats.org/officeDocument/2006/relationships/image" Target="../media/image737.png"/><Relationship Id="rId87" Type="http://schemas.openxmlformats.org/officeDocument/2006/relationships/customXml" Target="../ink/ink800.xml"/><Relationship Id="rId110" Type="http://schemas.openxmlformats.org/officeDocument/2006/relationships/image" Target="../media/image759.png"/><Relationship Id="rId131" Type="http://schemas.openxmlformats.org/officeDocument/2006/relationships/customXml" Target="../ink/ink822.xml"/><Relationship Id="rId152" Type="http://schemas.openxmlformats.org/officeDocument/2006/relationships/image" Target="../media/image780.png"/><Relationship Id="rId173" Type="http://schemas.openxmlformats.org/officeDocument/2006/relationships/customXml" Target="../ink/ink843.xml"/><Relationship Id="rId194" Type="http://schemas.openxmlformats.org/officeDocument/2006/relationships/image" Target="../media/image801.png"/><Relationship Id="rId208" Type="http://schemas.openxmlformats.org/officeDocument/2006/relationships/image" Target="../media/image808.png"/><Relationship Id="rId229" Type="http://schemas.openxmlformats.org/officeDocument/2006/relationships/customXml" Target="../ink/ink871.xml"/><Relationship Id="rId240" Type="http://schemas.openxmlformats.org/officeDocument/2006/relationships/image" Target="../media/image824.png"/><Relationship Id="rId261" Type="http://schemas.openxmlformats.org/officeDocument/2006/relationships/customXml" Target="../ink/ink887.xml"/><Relationship Id="rId14" Type="http://schemas.openxmlformats.org/officeDocument/2006/relationships/image" Target="../media/image491.png"/><Relationship Id="rId35" Type="http://schemas.openxmlformats.org/officeDocument/2006/relationships/customXml" Target="../ink/ink774.xml"/><Relationship Id="rId56" Type="http://schemas.openxmlformats.org/officeDocument/2006/relationships/image" Target="../media/image732.png"/><Relationship Id="rId77" Type="http://schemas.openxmlformats.org/officeDocument/2006/relationships/customXml" Target="../ink/ink795.xml"/><Relationship Id="rId100" Type="http://schemas.openxmlformats.org/officeDocument/2006/relationships/image" Target="../media/image754.png"/><Relationship Id="rId8" Type="http://schemas.openxmlformats.org/officeDocument/2006/relationships/image" Target="../media/image488.png"/><Relationship Id="rId98" Type="http://schemas.openxmlformats.org/officeDocument/2006/relationships/image" Target="../media/image753.png"/><Relationship Id="rId121" Type="http://schemas.openxmlformats.org/officeDocument/2006/relationships/customXml" Target="../ink/ink817.xml"/><Relationship Id="rId142" Type="http://schemas.openxmlformats.org/officeDocument/2006/relationships/image" Target="../media/image775.png"/><Relationship Id="rId163" Type="http://schemas.openxmlformats.org/officeDocument/2006/relationships/customXml" Target="../ink/ink838.xml"/><Relationship Id="rId184" Type="http://schemas.openxmlformats.org/officeDocument/2006/relationships/image" Target="../media/image796.png"/><Relationship Id="rId219" Type="http://schemas.openxmlformats.org/officeDocument/2006/relationships/customXml" Target="../ink/ink866.xml"/><Relationship Id="rId230" Type="http://schemas.openxmlformats.org/officeDocument/2006/relationships/image" Target="../media/image819.png"/><Relationship Id="rId251" Type="http://schemas.openxmlformats.org/officeDocument/2006/relationships/customXml" Target="../ink/ink882.xml"/><Relationship Id="rId25" Type="http://schemas.openxmlformats.org/officeDocument/2006/relationships/customXml" Target="../ink/ink769.xml"/><Relationship Id="rId46" Type="http://schemas.openxmlformats.org/officeDocument/2006/relationships/image" Target="../media/image728.png"/><Relationship Id="rId67" Type="http://schemas.openxmlformats.org/officeDocument/2006/relationships/customXml" Target="../ink/ink790.xml"/><Relationship Id="rId88" Type="http://schemas.openxmlformats.org/officeDocument/2006/relationships/image" Target="../media/image748.png"/><Relationship Id="rId111" Type="http://schemas.openxmlformats.org/officeDocument/2006/relationships/customXml" Target="../ink/ink812.xml"/><Relationship Id="rId132" Type="http://schemas.openxmlformats.org/officeDocument/2006/relationships/image" Target="../media/image770.png"/><Relationship Id="rId153" Type="http://schemas.openxmlformats.org/officeDocument/2006/relationships/customXml" Target="../ink/ink833.xml"/><Relationship Id="rId174" Type="http://schemas.openxmlformats.org/officeDocument/2006/relationships/image" Target="../media/image791.png"/><Relationship Id="rId195" Type="http://schemas.openxmlformats.org/officeDocument/2006/relationships/customXml" Target="../ink/ink854.xml"/><Relationship Id="rId209" Type="http://schemas.openxmlformats.org/officeDocument/2006/relationships/customXml" Target="../ink/ink861.xml"/><Relationship Id="rId220" Type="http://schemas.openxmlformats.org/officeDocument/2006/relationships/image" Target="../media/image814.png"/><Relationship Id="rId241" Type="http://schemas.openxmlformats.org/officeDocument/2006/relationships/customXml" Target="../ink/ink877.xml"/><Relationship Id="rId15" Type="http://schemas.openxmlformats.org/officeDocument/2006/relationships/customXml" Target="../ink/ink764.xml"/><Relationship Id="rId36" Type="http://schemas.openxmlformats.org/officeDocument/2006/relationships/image" Target="../media/image501.png"/><Relationship Id="rId57" Type="http://schemas.openxmlformats.org/officeDocument/2006/relationships/customXml" Target="../ink/ink785.xml"/><Relationship Id="rId262" Type="http://schemas.openxmlformats.org/officeDocument/2006/relationships/image" Target="../media/image725.png"/><Relationship Id="rId78" Type="http://schemas.openxmlformats.org/officeDocument/2006/relationships/image" Target="../media/image743.png"/><Relationship Id="rId99" Type="http://schemas.openxmlformats.org/officeDocument/2006/relationships/customXml" Target="../ink/ink806.xml"/><Relationship Id="rId101" Type="http://schemas.openxmlformats.org/officeDocument/2006/relationships/customXml" Target="../ink/ink807.xml"/><Relationship Id="rId122" Type="http://schemas.openxmlformats.org/officeDocument/2006/relationships/image" Target="../media/image765.png"/><Relationship Id="rId143" Type="http://schemas.openxmlformats.org/officeDocument/2006/relationships/customXml" Target="../ink/ink828.xml"/><Relationship Id="rId164" Type="http://schemas.openxmlformats.org/officeDocument/2006/relationships/image" Target="../media/image786.png"/><Relationship Id="rId185" Type="http://schemas.openxmlformats.org/officeDocument/2006/relationships/customXml" Target="../ink/ink849.xml"/><Relationship Id="rId9" Type="http://schemas.openxmlformats.org/officeDocument/2006/relationships/customXml" Target="../ink/ink761.xml"/><Relationship Id="rId210" Type="http://schemas.openxmlformats.org/officeDocument/2006/relationships/image" Target="../media/image809.png"/><Relationship Id="rId26" Type="http://schemas.openxmlformats.org/officeDocument/2006/relationships/image" Target="../media/image497.png"/><Relationship Id="rId231" Type="http://schemas.openxmlformats.org/officeDocument/2006/relationships/customXml" Target="../ink/ink872.xml"/><Relationship Id="rId252" Type="http://schemas.openxmlformats.org/officeDocument/2006/relationships/image" Target="../media/image830.png"/><Relationship Id="rId47" Type="http://schemas.openxmlformats.org/officeDocument/2006/relationships/customXml" Target="../ink/ink780.xml"/><Relationship Id="rId68" Type="http://schemas.openxmlformats.org/officeDocument/2006/relationships/image" Target="../media/image738.png"/><Relationship Id="rId89" Type="http://schemas.openxmlformats.org/officeDocument/2006/relationships/customXml" Target="../ink/ink801.xml"/><Relationship Id="rId112" Type="http://schemas.openxmlformats.org/officeDocument/2006/relationships/image" Target="../media/image760.png"/><Relationship Id="rId133" Type="http://schemas.openxmlformats.org/officeDocument/2006/relationships/customXml" Target="../ink/ink823.xml"/><Relationship Id="rId154" Type="http://schemas.openxmlformats.org/officeDocument/2006/relationships/image" Target="../media/image781.png"/><Relationship Id="rId175" Type="http://schemas.openxmlformats.org/officeDocument/2006/relationships/customXml" Target="../ink/ink844.xml"/><Relationship Id="rId196" Type="http://schemas.openxmlformats.org/officeDocument/2006/relationships/image" Target="../media/image802.png"/><Relationship Id="rId200" Type="http://schemas.openxmlformats.org/officeDocument/2006/relationships/image" Target="../media/image804.png"/><Relationship Id="rId16" Type="http://schemas.openxmlformats.org/officeDocument/2006/relationships/image" Target="../media/image492.png"/><Relationship Id="rId221" Type="http://schemas.openxmlformats.org/officeDocument/2006/relationships/customXml" Target="../ink/ink867.xml"/><Relationship Id="rId242" Type="http://schemas.openxmlformats.org/officeDocument/2006/relationships/image" Target="../media/image825.png"/><Relationship Id="rId37" Type="http://schemas.openxmlformats.org/officeDocument/2006/relationships/customXml" Target="../ink/ink775.xml"/><Relationship Id="rId58" Type="http://schemas.openxmlformats.org/officeDocument/2006/relationships/image" Target="../media/image733.png"/><Relationship Id="rId79" Type="http://schemas.openxmlformats.org/officeDocument/2006/relationships/customXml" Target="../ink/ink796.xml"/><Relationship Id="rId102" Type="http://schemas.openxmlformats.org/officeDocument/2006/relationships/image" Target="../media/image755.png"/><Relationship Id="rId123" Type="http://schemas.openxmlformats.org/officeDocument/2006/relationships/customXml" Target="../ink/ink818.xml"/><Relationship Id="rId144" Type="http://schemas.openxmlformats.org/officeDocument/2006/relationships/image" Target="../media/image776.png"/><Relationship Id="rId90" Type="http://schemas.openxmlformats.org/officeDocument/2006/relationships/image" Target="../media/image749.png"/><Relationship Id="rId165" Type="http://schemas.openxmlformats.org/officeDocument/2006/relationships/customXml" Target="../ink/ink839.xml"/><Relationship Id="rId186" Type="http://schemas.openxmlformats.org/officeDocument/2006/relationships/image" Target="../media/image797.png"/><Relationship Id="rId211" Type="http://schemas.openxmlformats.org/officeDocument/2006/relationships/customXml" Target="../ink/ink862.xml"/><Relationship Id="rId232" Type="http://schemas.openxmlformats.org/officeDocument/2006/relationships/image" Target="../media/image820.png"/><Relationship Id="rId253" Type="http://schemas.openxmlformats.org/officeDocument/2006/relationships/customXml" Target="../ink/ink883.xml"/><Relationship Id="rId27" Type="http://schemas.openxmlformats.org/officeDocument/2006/relationships/customXml" Target="../ink/ink770.xml"/><Relationship Id="rId48" Type="http://schemas.openxmlformats.org/officeDocument/2006/relationships/image" Target="../media/image729.png"/><Relationship Id="rId69" Type="http://schemas.openxmlformats.org/officeDocument/2006/relationships/customXml" Target="../ink/ink791.xml"/><Relationship Id="rId113" Type="http://schemas.openxmlformats.org/officeDocument/2006/relationships/customXml" Target="../ink/ink813.xml"/><Relationship Id="rId134" Type="http://schemas.openxmlformats.org/officeDocument/2006/relationships/image" Target="../media/image771.png"/><Relationship Id="rId80" Type="http://schemas.openxmlformats.org/officeDocument/2006/relationships/image" Target="../media/image744.png"/><Relationship Id="rId155" Type="http://schemas.openxmlformats.org/officeDocument/2006/relationships/customXml" Target="../ink/ink834.xml"/><Relationship Id="rId176" Type="http://schemas.openxmlformats.org/officeDocument/2006/relationships/image" Target="../media/image792.png"/><Relationship Id="rId197" Type="http://schemas.openxmlformats.org/officeDocument/2006/relationships/customXml" Target="../ink/ink855.xml"/><Relationship Id="rId201" Type="http://schemas.openxmlformats.org/officeDocument/2006/relationships/customXml" Target="../ink/ink857.xml"/><Relationship Id="rId222" Type="http://schemas.openxmlformats.org/officeDocument/2006/relationships/image" Target="../media/image815.png"/><Relationship Id="rId243" Type="http://schemas.openxmlformats.org/officeDocument/2006/relationships/customXml" Target="../ink/ink878.xml"/><Relationship Id="rId17" Type="http://schemas.openxmlformats.org/officeDocument/2006/relationships/customXml" Target="../ink/ink765.xml"/><Relationship Id="rId38" Type="http://schemas.openxmlformats.org/officeDocument/2006/relationships/image" Target="../media/image502.png"/><Relationship Id="rId59" Type="http://schemas.openxmlformats.org/officeDocument/2006/relationships/customXml" Target="../ink/ink786.xml"/><Relationship Id="rId103" Type="http://schemas.openxmlformats.org/officeDocument/2006/relationships/customXml" Target="../ink/ink808.xml"/><Relationship Id="rId124" Type="http://schemas.openxmlformats.org/officeDocument/2006/relationships/image" Target="../media/image766.png"/><Relationship Id="rId70" Type="http://schemas.openxmlformats.org/officeDocument/2006/relationships/image" Target="../media/image739.png"/><Relationship Id="rId91" Type="http://schemas.openxmlformats.org/officeDocument/2006/relationships/customXml" Target="../ink/ink802.xml"/><Relationship Id="rId145" Type="http://schemas.openxmlformats.org/officeDocument/2006/relationships/customXml" Target="../ink/ink829.xml"/><Relationship Id="rId166" Type="http://schemas.openxmlformats.org/officeDocument/2006/relationships/image" Target="../media/image787.png"/><Relationship Id="rId187" Type="http://schemas.openxmlformats.org/officeDocument/2006/relationships/customXml" Target="../ink/ink85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10.png"/><Relationship Id="rId233" Type="http://schemas.openxmlformats.org/officeDocument/2006/relationships/customXml" Target="../ink/ink873.xml"/><Relationship Id="rId254" Type="http://schemas.openxmlformats.org/officeDocument/2006/relationships/image" Target="../media/image831.png"/><Relationship Id="rId28" Type="http://schemas.openxmlformats.org/officeDocument/2006/relationships/image" Target="../media/image498.png"/><Relationship Id="rId49" Type="http://schemas.openxmlformats.org/officeDocument/2006/relationships/customXml" Target="../ink/ink781.xml"/><Relationship Id="rId114" Type="http://schemas.openxmlformats.org/officeDocument/2006/relationships/image" Target="../media/image761.png"/><Relationship Id="rId60" Type="http://schemas.openxmlformats.org/officeDocument/2006/relationships/image" Target="../media/image734.png"/><Relationship Id="rId81" Type="http://schemas.openxmlformats.org/officeDocument/2006/relationships/customXml" Target="../ink/ink797.xml"/><Relationship Id="rId135" Type="http://schemas.openxmlformats.org/officeDocument/2006/relationships/customXml" Target="../ink/ink824.xml"/><Relationship Id="rId156" Type="http://schemas.openxmlformats.org/officeDocument/2006/relationships/image" Target="../media/image782.png"/><Relationship Id="rId177" Type="http://schemas.openxmlformats.org/officeDocument/2006/relationships/customXml" Target="../ink/ink845.xml"/><Relationship Id="rId198" Type="http://schemas.openxmlformats.org/officeDocument/2006/relationships/image" Target="../media/image803.png"/><Relationship Id="rId202" Type="http://schemas.openxmlformats.org/officeDocument/2006/relationships/image" Target="../media/image805.png"/><Relationship Id="rId223" Type="http://schemas.openxmlformats.org/officeDocument/2006/relationships/customXml" Target="../ink/ink868.xml"/><Relationship Id="rId244" Type="http://schemas.openxmlformats.org/officeDocument/2006/relationships/image" Target="../media/image826.png"/><Relationship Id="rId18" Type="http://schemas.openxmlformats.org/officeDocument/2006/relationships/image" Target="../media/image493.png"/><Relationship Id="rId39" Type="http://schemas.openxmlformats.org/officeDocument/2006/relationships/customXml" Target="../ink/ink776.xml"/><Relationship Id="rId50" Type="http://schemas.openxmlformats.org/officeDocument/2006/relationships/image" Target="../media/image730.png"/><Relationship Id="rId104" Type="http://schemas.openxmlformats.org/officeDocument/2006/relationships/image" Target="../media/image756.png"/><Relationship Id="rId125" Type="http://schemas.openxmlformats.org/officeDocument/2006/relationships/customXml" Target="../ink/ink819.xml"/><Relationship Id="rId146" Type="http://schemas.openxmlformats.org/officeDocument/2006/relationships/image" Target="../media/image777.png"/><Relationship Id="rId167" Type="http://schemas.openxmlformats.org/officeDocument/2006/relationships/customXml" Target="../ink/ink840.xml"/><Relationship Id="rId188" Type="http://schemas.openxmlformats.org/officeDocument/2006/relationships/image" Target="../media/image798.png"/><Relationship Id="rId71" Type="http://schemas.openxmlformats.org/officeDocument/2006/relationships/customXml" Target="../ink/ink792.xml"/><Relationship Id="rId92" Type="http://schemas.openxmlformats.org/officeDocument/2006/relationships/image" Target="../media/image750.png"/><Relationship Id="rId213" Type="http://schemas.openxmlformats.org/officeDocument/2006/relationships/customXml" Target="../ink/ink863.xml"/><Relationship Id="rId234" Type="http://schemas.openxmlformats.org/officeDocument/2006/relationships/image" Target="../media/image821.png"/><Relationship Id="rId2" Type="http://schemas.openxmlformats.org/officeDocument/2006/relationships/image" Target="../media/image46.png"/><Relationship Id="rId29" Type="http://schemas.openxmlformats.org/officeDocument/2006/relationships/customXml" Target="../ink/ink771.xml"/><Relationship Id="rId255" Type="http://schemas.openxmlformats.org/officeDocument/2006/relationships/customXml" Target="../ink/ink884.xml"/><Relationship Id="rId40" Type="http://schemas.openxmlformats.org/officeDocument/2006/relationships/image" Target="../media/image726.png"/><Relationship Id="rId115" Type="http://schemas.openxmlformats.org/officeDocument/2006/relationships/customXml" Target="../ink/ink814.xml"/><Relationship Id="rId136" Type="http://schemas.openxmlformats.org/officeDocument/2006/relationships/image" Target="../media/image772.png"/><Relationship Id="rId157" Type="http://schemas.openxmlformats.org/officeDocument/2006/relationships/customXml" Target="../ink/ink835.xml"/><Relationship Id="rId178" Type="http://schemas.openxmlformats.org/officeDocument/2006/relationships/image" Target="../media/image793.png"/><Relationship Id="rId61" Type="http://schemas.openxmlformats.org/officeDocument/2006/relationships/customXml" Target="../ink/ink787.xml"/><Relationship Id="rId82" Type="http://schemas.openxmlformats.org/officeDocument/2006/relationships/image" Target="../media/image745.png"/><Relationship Id="rId199" Type="http://schemas.openxmlformats.org/officeDocument/2006/relationships/customXml" Target="../ink/ink856.xml"/><Relationship Id="rId203" Type="http://schemas.openxmlformats.org/officeDocument/2006/relationships/customXml" Target="../ink/ink858.xml"/><Relationship Id="rId19" Type="http://schemas.openxmlformats.org/officeDocument/2006/relationships/customXml" Target="../ink/ink766.xml"/><Relationship Id="rId224" Type="http://schemas.openxmlformats.org/officeDocument/2006/relationships/image" Target="../media/image816.png"/><Relationship Id="rId245" Type="http://schemas.openxmlformats.org/officeDocument/2006/relationships/customXml" Target="../ink/ink879.xml"/><Relationship Id="rId30" Type="http://schemas.openxmlformats.org/officeDocument/2006/relationships/image" Target="../media/image499.png"/><Relationship Id="rId105" Type="http://schemas.openxmlformats.org/officeDocument/2006/relationships/customXml" Target="../ink/ink809.xml"/><Relationship Id="rId126" Type="http://schemas.openxmlformats.org/officeDocument/2006/relationships/image" Target="../media/image767.png"/><Relationship Id="rId147" Type="http://schemas.openxmlformats.org/officeDocument/2006/relationships/customXml" Target="../ink/ink830.xml"/><Relationship Id="rId168" Type="http://schemas.openxmlformats.org/officeDocument/2006/relationships/image" Target="../media/image788.png"/><Relationship Id="rId51" Type="http://schemas.openxmlformats.org/officeDocument/2006/relationships/customXml" Target="../ink/ink782.xml"/><Relationship Id="rId72" Type="http://schemas.openxmlformats.org/officeDocument/2006/relationships/image" Target="../media/image740.png"/><Relationship Id="rId93" Type="http://schemas.openxmlformats.org/officeDocument/2006/relationships/customXml" Target="../ink/ink803.xml"/><Relationship Id="rId189" Type="http://schemas.openxmlformats.org/officeDocument/2006/relationships/customXml" Target="../ink/ink851.xml"/><Relationship Id="rId3" Type="http://schemas.openxmlformats.org/officeDocument/2006/relationships/customXml" Target="../ink/ink758.xml"/><Relationship Id="rId214" Type="http://schemas.openxmlformats.org/officeDocument/2006/relationships/image" Target="../media/image811.png"/><Relationship Id="rId235" Type="http://schemas.openxmlformats.org/officeDocument/2006/relationships/customXml" Target="../ink/ink874.xml"/><Relationship Id="rId256" Type="http://schemas.openxmlformats.org/officeDocument/2006/relationships/image" Target="../media/image832.png"/><Relationship Id="rId116" Type="http://schemas.openxmlformats.org/officeDocument/2006/relationships/image" Target="../media/image762.png"/><Relationship Id="rId137" Type="http://schemas.openxmlformats.org/officeDocument/2006/relationships/customXml" Target="../ink/ink825.xml"/><Relationship Id="rId158" Type="http://schemas.openxmlformats.org/officeDocument/2006/relationships/image" Target="../media/image783.png"/><Relationship Id="rId20" Type="http://schemas.openxmlformats.org/officeDocument/2006/relationships/image" Target="../media/image494.png"/><Relationship Id="rId41" Type="http://schemas.openxmlformats.org/officeDocument/2006/relationships/customXml" Target="../ink/ink777.xml"/><Relationship Id="rId62" Type="http://schemas.openxmlformats.org/officeDocument/2006/relationships/image" Target="../media/image735.png"/><Relationship Id="rId83" Type="http://schemas.openxmlformats.org/officeDocument/2006/relationships/customXml" Target="../ink/ink798.xml"/><Relationship Id="rId179" Type="http://schemas.openxmlformats.org/officeDocument/2006/relationships/customXml" Target="../ink/ink846.xml"/><Relationship Id="rId190" Type="http://schemas.openxmlformats.org/officeDocument/2006/relationships/image" Target="../media/image799.png"/><Relationship Id="rId204" Type="http://schemas.openxmlformats.org/officeDocument/2006/relationships/image" Target="../media/image806.png"/><Relationship Id="rId225" Type="http://schemas.openxmlformats.org/officeDocument/2006/relationships/customXml" Target="../ink/ink869.xml"/><Relationship Id="rId246" Type="http://schemas.openxmlformats.org/officeDocument/2006/relationships/image" Target="../media/image827.png"/><Relationship Id="rId106" Type="http://schemas.openxmlformats.org/officeDocument/2006/relationships/image" Target="../media/image757.png"/><Relationship Id="rId127" Type="http://schemas.openxmlformats.org/officeDocument/2006/relationships/customXml" Target="../ink/ink820.xml"/><Relationship Id="rId10" Type="http://schemas.openxmlformats.org/officeDocument/2006/relationships/image" Target="../media/image489.png"/><Relationship Id="rId31" Type="http://schemas.openxmlformats.org/officeDocument/2006/relationships/customXml" Target="../ink/ink772.xml"/><Relationship Id="rId52" Type="http://schemas.openxmlformats.org/officeDocument/2006/relationships/image" Target="../media/image731.png"/><Relationship Id="rId73" Type="http://schemas.openxmlformats.org/officeDocument/2006/relationships/customXml" Target="../ink/ink793.xml"/><Relationship Id="rId94" Type="http://schemas.openxmlformats.org/officeDocument/2006/relationships/image" Target="../media/image751.png"/><Relationship Id="rId148" Type="http://schemas.openxmlformats.org/officeDocument/2006/relationships/image" Target="../media/image778.png"/><Relationship Id="rId169" Type="http://schemas.openxmlformats.org/officeDocument/2006/relationships/customXml" Target="../ink/ink841.xml"/><Relationship Id="rId4" Type="http://schemas.openxmlformats.org/officeDocument/2006/relationships/image" Target="../media/image486.png"/><Relationship Id="rId180" Type="http://schemas.openxmlformats.org/officeDocument/2006/relationships/image" Target="../media/image794.png"/><Relationship Id="rId215" Type="http://schemas.openxmlformats.org/officeDocument/2006/relationships/customXml" Target="../ink/ink864.xml"/><Relationship Id="rId236" Type="http://schemas.openxmlformats.org/officeDocument/2006/relationships/image" Target="../media/image822.png"/><Relationship Id="rId257" Type="http://schemas.openxmlformats.org/officeDocument/2006/relationships/customXml" Target="../ink/ink885.xml"/><Relationship Id="rId42" Type="http://schemas.openxmlformats.org/officeDocument/2006/relationships/image" Target="../media/image716.png"/><Relationship Id="rId84" Type="http://schemas.openxmlformats.org/officeDocument/2006/relationships/image" Target="../media/image746.png"/><Relationship Id="rId138" Type="http://schemas.openxmlformats.org/officeDocument/2006/relationships/image" Target="../media/image7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20" Type="http://schemas.openxmlformats.org/officeDocument/2006/relationships/image" Target="../media/image11.png"/><Relationship Id="rId41" Type="http://schemas.openxmlformats.org/officeDocument/2006/relationships/customXml" Target="../ink/ink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openxmlformats.org/officeDocument/2006/relationships/customXml" Target="../ink/ink23.xml"/><Relationship Id="rId21" Type="http://schemas.openxmlformats.org/officeDocument/2006/relationships/customXml" Target="../ink/ink32.xml"/><Relationship Id="rId34" Type="http://schemas.openxmlformats.org/officeDocument/2006/relationships/image" Target="../media/image42.png"/><Relationship Id="rId7" Type="http://schemas.openxmlformats.org/officeDocument/2006/relationships/customXml" Target="../ink/ink25.xml"/><Relationship Id="rId12" Type="http://schemas.openxmlformats.org/officeDocument/2006/relationships/image" Target="../media/image31.png"/><Relationship Id="rId17" Type="http://schemas.openxmlformats.org/officeDocument/2006/relationships/customXml" Target="../ink/ink30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27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23" Type="http://schemas.openxmlformats.org/officeDocument/2006/relationships/customXml" Target="../ink/ink33.xml"/><Relationship Id="rId28" Type="http://schemas.openxmlformats.org/officeDocument/2006/relationships/image" Target="../media/image39.png"/><Relationship Id="rId10" Type="http://schemas.openxmlformats.org/officeDocument/2006/relationships/image" Target="../media/image30.png"/><Relationship Id="rId19" Type="http://schemas.openxmlformats.org/officeDocument/2006/relationships/customXml" Target="../ink/ink31.xml"/><Relationship Id="rId31" Type="http://schemas.openxmlformats.org/officeDocument/2006/relationships/customXml" Target="../ink/ink37.xml"/><Relationship Id="rId4" Type="http://schemas.openxmlformats.org/officeDocument/2006/relationships/image" Target="../media/image27.png"/><Relationship Id="rId9" Type="http://schemas.openxmlformats.org/officeDocument/2006/relationships/customXml" Target="../ink/ink26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35.xml"/><Relationship Id="rId30" Type="http://schemas.openxmlformats.org/officeDocument/2006/relationships/image" Target="../media/image40.png"/><Relationship Id="rId8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8.xml"/><Relationship Id="rId21" Type="http://schemas.openxmlformats.org/officeDocument/2006/relationships/customXml" Target="../ink/ink48.xml"/><Relationship Id="rId42" Type="http://schemas.openxmlformats.org/officeDocument/2006/relationships/customXml" Target="../ink/ink59.xml"/><Relationship Id="rId63" Type="http://schemas.openxmlformats.org/officeDocument/2006/relationships/customXml" Target="../ink/ink70.xml"/><Relationship Id="rId84" Type="http://schemas.openxmlformats.org/officeDocument/2006/relationships/customXml" Target="../ink/ink81.xml"/><Relationship Id="rId138" Type="http://schemas.openxmlformats.org/officeDocument/2006/relationships/image" Target="../media/image111.png"/><Relationship Id="rId159" Type="http://schemas.openxmlformats.org/officeDocument/2006/relationships/customXml" Target="../ink/ink119.xml"/><Relationship Id="rId170" Type="http://schemas.openxmlformats.org/officeDocument/2006/relationships/image" Target="../media/image127.png"/><Relationship Id="rId191" Type="http://schemas.openxmlformats.org/officeDocument/2006/relationships/customXml" Target="../ink/ink135.xml"/><Relationship Id="rId205" Type="http://schemas.openxmlformats.org/officeDocument/2006/relationships/customXml" Target="../ink/ink142.xml"/><Relationship Id="rId226" Type="http://schemas.openxmlformats.org/officeDocument/2006/relationships/image" Target="../media/image155.png"/><Relationship Id="rId107" Type="http://schemas.openxmlformats.org/officeDocument/2006/relationships/customXml" Target="../ink/ink93.xml"/><Relationship Id="rId11" Type="http://schemas.openxmlformats.org/officeDocument/2006/relationships/customXml" Target="../ink/ink43.xml"/><Relationship Id="rId32" Type="http://schemas.openxmlformats.org/officeDocument/2006/relationships/image" Target="../media/image60.png"/><Relationship Id="rId53" Type="http://schemas.openxmlformats.org/officeDocument/2006/relationships/image" Target="../media/image70.png"/><Relationship Id="rId74" Type="http://schemas.openxmlformats.org/officeDocument/2006/relationships/image" Target="../media/image80.png"/><Relationship Id="rId128" Type="http://schemas.openxmlformats.org/officeDocument/2006/relationships/image" Target="../media/image106.png"/><Relationship Id="rId149" Type="http://schemas.openxmlformats.org/officeDocument/2006/relationships/customXml" Target="../ink/ink114.xml"/><Relationship Id="rId5" Type="http://schemas.openxmlformats.org/officeDocument/2006/relationships/customXml" Target="../ink/ink40.xml"/><Relationship Id="rId95" Type="http://schemas.openxmlformats.org/officeDocument/2006/relationships/image" Target="../media/image90.png"/><Relationship Id="rId160" Type="http://schemas.openxmlformats.org/officeDocument/2006/relationships/image" Target="../media/image122.png"/><Relationship Id="rId181" Type="http://schemas.openxmlformats.org/officeDocument/2006/relationships/customXml" Target="../ink/ink130.xml"/><Relationship Id="rId216" Type="http://schemas.openxmlformats.org/officeDocument/2006/relationships/image" Target="../media/image150.png"/><Relationship Id="rId22" Type="http://schemas.openxmlformats.org/officeDocument/2006/relationships/image" Target="../media/image55.png"/><Relationship Id="rId43" Type="http://schemas.openxmlformats.org/officeDocument/2006/relationships/image" Target="../media/image65.png"/><Relationship Id="rId64" Type="http://schemas.openxmlformats.org/officeDocument/2006/relationships/image" Target="../media/image75.png"/><Relationship Id="rId118" Type="http://schemas.openxmlformats.org/officeDocument/2006/relationships/image" Target="../media/image101.png"/><Relationship Id="rId139" Type="http://schemas.openxmlformats.org/officeDocument/2006/relationships/customXml" Target="../ink/ink109.xml"/><Relationship Id="rId85" Type="http://schemas.openxmlformats.org/officeDocument/2006/relationships/image" Target="../media/image85.png"/><Relationship Id="rId150" Type="http://schemas.openxmlformats.org/officeDocument/2006/relationships/image" Target="../media/image117.png"/><Relationship Id="rId171" Type="http://schemas.openxmlformats.org/officeDocument/2006/relationships/customXml" Target="../ink/ink125.xml"/><Relationship Id="rId192" Type="http://schemas.openxmlformats.org/officeDocument/2006/relationships/image" Target="../media/image138.png"/><Relationship Id="rId206" Type="http://schemas.openxmlformats.org/officeDocument/2006/relationships/image" Target="../media/image145.png"/><Relationship Id="rId227" Type="http://schemas.openxmlformats.org/officeDocument/2006/relationships/customXml" Target="../ink/ink153.xml"/><Relationship Id="rId12" Type="http://schemas.openxmlformats.org/officeDocument/2006/relationships/image" Target="../media/image51.png"/><Relationship Id="rId33" Type="http://schemas.openxmlformats.org/officeDocument/2006/relationships/customXml" Target="../ink/ink54.xml"/><Relationship Id="rId108" Type="http://schemas.openxmlformats.org/officeDocument/2006/relationships/image" Target="../media/image96.png"/><Relationship Id="rId129" Type="http://schemas.openxmlformats.org/officeDocument/2006/relationships/customXml" Target="../ink/ink104.xml"/><Relationship Id="rId54" Type="http://schemas.openxmlformats.org/officeDocument/2006/relationships/customXml" Target="../ink/ink65.xml"/><Relationship Id="rId75" Type="http://schemas.openxmlformats.org/officeDocument/2006/relationships/customXml" Target="../ink/ink76.xml"/><Relationship Id="rId96" Type="http://schemas.openxmlformats.org/officeDocument/2006/relationships/customXml" Target="../ink/ink87.xml"/><Relationship Id="rId140" Type="http://schemas.openxmlformats.org/officeDocument/2006/relationships/image" Target="../media/image112.png"/><Relationship Id="rId161" Type="http://schemas.openxmlformats.org/officeDocument/2006/relationships/customXml" Target="../ink/ink120.xml"/><Relationship Id="rId182" Type="http://schemas.openxmlformats.org/officeDocument/2006/relationships/image" Target="../media/image133.png"/><Relationship Id="rId217" Type="http://schemas.openxmlformats.org/officeDocument/2006/relationships/customXml" Target="../ink/ink148.xml"/><Relationship Id="rId6" Type="http://schemas.openxmlformats.org/officeDocument/2006/relationships/image" Target="../media/image48.png"/><Relationship Id="rId23" Type="http://schemas.openxmlformats.org/officeDocument/2006/relationships/customXml" Target="../ink/ink49.xml"/><Relationship Id="rId119" Type="http://schemas.openxmlformats.org/officeDocument/2006/relationships/customXml" Target="../ink/ink99.xml"/><Relationship Id="rId44" Type="http://schemas.openxmlformats.org/officeDocument/2006/relationships/customXml" Target="../ink/ink60.xml"/><Relationship Id="rId65" Type="http://schemas.openxmlformats.org/officeDocument/2006/relationships/customXml" Target="../ink/ink71.xml"/><Relationship Id="rId86" Type="http://schemas.openxmlformats.org/officeDocument/2006/relationships/customXml" Target="../ink/ink82.xml"/><Relationship Id="rId130" Type="http://schemas.openxmlformats.org/officeDocument/2006/relationships/image" Target="../media/image107.png"/><Relationship Id="rId151" Type="http://schemas.openxmlformats.org/officeDocument/2006/relationships/customXml" Target="../ink/ink115.xml"/><Relationship Id="rId172" Type="http://schemas.openxmlformats.org/officeDocument/2006/relationships/image" Target="../media/image128.png"/><Relationship Id="rId193" Type="http://schemas.openxmlformats.org/officeDocument/2006/relationships/customXml" Target="../ink/ink136.xml"/><Relationship Id="rId207" Type="http://schemas.openxmlformats.org/officeDocument/2006/relationships/customXml" Target="../ink/ink143.xml"/><Relationship Id="rId228" Type="http://schemas.openxmlformats.org/officeDocument/2006/relationships/image" Target="../media/image156.png"/><Relationship Id="rId13" Type="http://schemas.openxmlformats.org/officeDocument/2006/relationships/customXml" Target="../ink/ink44.xml"/><Relationship Id="rId109" Type="http://schemas.openxmlformats.org/officeDocument/2006/relationships/customXml" Target="../ink/ink94.xml"/><Relationship Id="rId34" Type="http://schemas.openxmlformats.org/officeDocument/2006/relationships/customXml" Target="../ink/ink55.xml"/><Relationship Id="rId55" Type="http://schemas.openxmlformats.org/officeDocument/2006/relationships/image" Target="../media/image71.png"/><Relationship Id="rId76" Type="http://schemas.openxmlformats.org/officeDocument/2006/relationships/image" Target="../media/image81.png"/><Relationship Id="rId97" Type="http://schemas.openxmlformats.org/officeDocument/2006/relationships/image" Target="../media/image91.png"/><Relationship Id="rId120" Type="http://schemas.openxmlformats.org/officeDocument/2006/relationships/image" Target="../media/image102.png"/><Relationship Id="rId141" Type="http://schemas.openxmlformats.org/officeDocument/2006/relationships/customXml" Target="../ink/ink110.xml"/><Relationship Id="rId7" Type="http://schemas.openxmlformats.org/officeDocument/2006/relationships/customXml" Target="../ink/ink41.xml"/><Relationship Id="rId162" Type="http://schemas.openxmlformats.org/officeDocument/2006/relationships/image" Target="../media/image123.png"/><Relationship Id="rId183" Type="http://schemas.openxmlformats.org/officeDocument/2006/relationships/customXml" Target="../ink/ink131.xml"/><Relationship Id="rId218" Type="http://schemas.openxmlformats.org/officeDocument/2006/relationships/image" Target="../media/image151.png"/><Relationship Id="rId24" Type="http://schemas.openxmlformats.org/officeDocument/2006/relationships/image" Target="../media/image56.png"/><Relationship Id="rId45" Type="http://schemas.openxmlformats.org/officeDocument/2006/relationships/image" Target="../media/image66.png"/><Relationship Id="rId66" Type="http://schemas.openxmlformats.org/officeDocument/2006/relationships/image" Target="../media/image76.png"/><Relationship Id="rId87" Type="http://schemas.openxmlformats.org/officeDocument/2006/relationships/image" Target="../media/image86.png"/><Relationship Id="rId110" Type="http://schemas.openxmlformats.org/officeDocument/2006/relationships/image" Target="../media/image97.png"/><Relationship Id="rId131" Type="http://schemas.openxmlformats.org/officeDocument/2006/relationships/customXml" Target="../ink/ink105.xml"/><Relationship Id="rId152" Type="http://schemas.openxmlformats.org/officeDocument/2006/relationships/image" Target="../media/image118.png"/><Relationship Id="rId173" Type="http://schemas.openxmlformats.org/officeDocument/2006/relationships/customXml" Target="../ink/ink126.xml"/><Relationship Id="rId194" Type="http://schemas.openxmlformats.org/officeDocument/2006/relationships/image" Target="../media/image139.png"/><Relationship Id="rId208" Type="http://schemas.openxmlformats.org/officeDocument/2006/relationships/image" Target="../media/image146.png"/><Relationship Id="rId14" Type="http://schemas.openxmlformats.org/officeDocument/2006/relationships/image" Target="../media/image52.png"/><Relationship Id="rId35" Type="http://schemas.openxmlformats.org/officeDocument/2006/relationships/image" Target="../media/image61.png"/><Relationship Id="rId56" Type="http://schemas.openxmlformats.org/officeDocument/2006/relationships/customXml" Target="../ink/ink66.xml"/><Relationship Id="rId77" Type="http://schemas.openxmlformats.org/officeDocument/2006/relationships/customXml" Target="../ink/ink77.xml"/><Relationship Id="rId100" Type="http://schemas.openxmlformats.org/officeDocument/2006/relationships/customXml" Target="../ink/ink89.xml"/><Relationship Id="rId8" Type="http://schemas.openxmlformats.org/officeDocument/2006/relationships/image" Target="../media/image49.png"/><Relationship Id="rId98" Type="http://schemas.openxmlformats.org/officeDocument/2006/relationships/customXml" Target="../ink/ink88.xml"/><Relationship Id="rId121" Type="http://schemas.openxmlformats.org/officeDocument/2006/relationships/customXml" Target="../ink/ink100.xml"/><Relationship Id="rId142" Type="http://schemas.openxmlformats.org/officeDocument/2006/relationships/image" Target="../media/image113.png"/><Relationship Id="rId163" Type="http://schemas.openxmlformats.org/officeDocument/2006/relationships/customXml" Target="../ink/ink121.xml"/><Relationship Id="rId184" Type="http://schemas.openxmlformats.org/officeDocument/2006/relationships/image" Target="../media/image134.png"/><Relationship Id="rId219" Type="http://schemas.openxmlformats.org/officeDocument/2006/relationships/customXml" Target="../ink/ink149.xml"/><Relationship Id="rId3" Type="http://schemas.openxmlformats.org/officeDocument/2006/relationships/customXml" Target="../ink/ink39.xml"/><Relationship Id="rId214" Type="http://schemas.openxmlformats.org/officeDocument/2006/relationships/image" Target="../media/image149.png"/><Relationship Id="rId25" Type="http://schemas.openxmlformats.org/officeDocument/2006/relationships/customXml" Target="../ink/ink50.xml"/><Relationship Id="rId46" Type="http://schemas.openxmlformats.org/officeDocument/2006/relationships/customXml" Target="../ink/ink61.xml"/><Relationship Id="rId67" Type="http://schemas.openxmlformats.org/officeDocument/2006/relationships/customXml" Target="../ink/ink72.xml"/><Relationship Id="rId116" Type="http://schemas.openxmlformats.org/officeDocument/2006/relationships/image" Target="../media/image100.png"/><Relationship Id="rId137" Type="http://schemas.openxmlformats.org/officeDocument/2006/relationships/customXml" Target="../ink/ink108.xml"/><Relationship Id="rId158" Type="http://schemas.openxmlformats.org/officeDocument/2006/relationships/image" Target="../media/image121.png"/><Relationship Id="rId20" Type="http://schemas.openxmlformats.org/officeDocument/2006/relationships/image" Target="../media/image54.png"/><Relationship Id="rId41" Type="http://schemas.openxmlformats.org/officeDocument/2006/relationships/image" Target="../media/image64.png"/><Relationship Id="rId62" Type="http://schemas.openxmlformats.org/officeDocument/2006/relationships/customXml" Target="../ink/ink69.xml"/><Relationship Id="rId83" Type="http://schemas.openxmlformats.org/officeDocument/2006/relationships/image" Target="../media/image84.png"/><Relationship Id="rId88" Type="http://schemas.openxmlformats.org/officeDocument/2006/relationships/customXml" Target="../ink/ink83.xml"/><Relationship Id="rId111" Type="http://schemas.openxmlformats.org/officeDocument/2006/relationships/customXml" Target="../ink/ink95.xml"/><Relationship Id="rId132" Type="http://schemas.openxmlformats.org/officeDocument/2006/relationships/image" Target="../media/image108.png"/><Relationship Id="rId153" Type="http://schemas.openxmlformats.org/officeDocument/2006/relationships/customXml" Target="../ink/ink116.xml"/><Relationship Id="rId174" Type="http://schemas.openxmlformats.org/officeDocument/2006/relationships/image" Target="../media/image129.png"/><Relationship Id="rId179" Type="http://schemas.openxmlformats.org/officeDocument/2006/relationships/customXml" Target="../ink/ink129.xml"/><Relationship Id="rId195" Type="http://schemas.openxmlformats.org/officeDocument/2006/relationships/customXml" Target="../ink/ink137.xml"/><Relationship Id="rId209" Type="http://schemas.openxmlformats.org/officeDocument/2006/relationships/customXml" Target="../ink/ink144.xml"/><Relationship Id="rId190" Type="http://schemas.openxmlformats.org/officeDocument/2006/relationships/image" Target="../media/image137.png"/><Relationship Id="rId204" Type="http://schemas.openxmlformats.org/officeDocument/2006/relationships/image" Target="../media/image144.png"/><Relationship Id="rId220" Type="http://schemas.openxmlformats.org/officeDocument/2006/relationships/image" Target="../media/image152.png"/><Relationship Id="rId225" Type="http://schemas.openxmlformats.org/officeDocument/2006/relationships/customXml" Target="../ink/ink152.xml"/><Relationship Id="rId15" Type="http://schemas.openxmlformats.org/officeDocument/2006/relationships/customXml" Target="../ink/ink45.xml"/><Relationship Id="rId36" Type="http://schemas.openxmlformats.org/officeDocument/2006/relationships/customXml" Target="../ink/ink56.xml"/><Relationship Id="rId57" Type="http://schemas.openxmlformats.org/officeDocument/2006/relationships/image" Target="../media/image72.png"/><Relationship Id="rId106" Type="http://schemas.openxmlformats.org/officeDocument/2006/relationships/image" Target="../media/image95.png"/><Relationship Id="rId127" Type="http://schemas.openxmlformats.org/officeDocument/2006/relationships/customXml" Target="../ink/ink103.xml"/><Relationship Id="rId10" Type="http://schemas.openxmlformats.org/officeDocument/2006/relationships/image" Target="../media/image50.png"/><Relationship Id="rId31" Type="http://schemas.openxmlformats.org/officeDocument/2006/relationships/customXml" Target="../ink/ink53.xml"/><Relationship Id="rId52" Type="http://schemas.openxmlformats.org/officeDocument/2006/relationships/customXml" Target="../ink/ink64.xml"/><Relationship Id="rId73" Type="http://schemas.openxmlformats.org/officeDocument/2006/relationships/customXml" Target="../ink/ink75.xml"/><Relationship Id="rId78" Type="http://schemas.openxmlformats.org/officeDocument/2006/relationships/image" Target="../media/image82.png"/><Relationship Id="rId94" Type="http://schemas.openxmlformats.org/officeDocument/2006/relationships/customXml" Target="../ink/ink86.xml"/><Relationship Id="rId99" Type="http://schemas.openxmlformats.org/officeDocument/2006/relationships/image" Target="../media/image92.png"/><Relationship Id="rId101" Type="http://schemas.openxmlformats.org/officeDocument/2006/relationships/image" Target="../media/image93.png"/><Relationship Id="rId122" Type="http://schemas.openxmlformats.org/officeDocument/2006/relationships/image" Target="../media/image103.png"/><Relationship Id="rId143" Type="http://schemas.openxmlformats.org/officeDocument/2006/relationships/customXml" Target="../ink/ink111.xml"/><Relationship Id="rId148" Type="http://schemas.openxmlformats.org/officeDocument/2006/relationships/image" Target="../media/image116.png"/><Relationship Id="rId164" Type="http://schemas.openxmlformats.org/officeDocument/2006/relationships/image" Target="../media/image124.png"/><Relationship Id="rId169" Type="http://schemas.openxmlformats.org/officeDocument/2006/relationships/customXml" Target="../ink/ink124.xml"/><Relationship Id="rId185" Type="http://schemas.openxmlformats.org/officeDocument/2006/relationships/customXml" Target="../ink/ink132.xml"/><Relationship Id="rId4" Type="http://schemas.openxmlformats.org/officeDocument/2006/relationships/image" Target="../media/image47.png"/><Relationship Id="rId9" Type="http://schemas.openxmlformats.org/officeDocument/2006/relationships/customXml" Target="../ink/ink42.xml"/><Relationship Id="rId180" Type="http://schemas.openxmlformats.org/officeDocument/2006/relationships/image" Target="../media/image132.png"/><Relationship Id="rId210" Type="http://schemas.openxmlformats.org/officeDocument/2006/relationships/image" Target="../media/image147.png"/><Relationship Id="rId215" Type="http://schemas.openxmlformats.org/officeDocument/2006/relationships/customXml" Target="../ink/ink147.xml"/><Relationship Id="rId26" Type="http://schemas.openxmlformats.org/officeDocument/2006/relationships/image" Target="../media/image57.png"/><Relationship Id="rId47" Type="http://schemas.openxmlformats.org/officeDocument/2006/relationships/image" Target="../media/image67.png"/><Relationship Id="rId68" Type="http://schemas.openxmlformats.org/officeDocument/2006/relationships/image" Target="../media/image77.png"/><Relationship Id="rId89" Type="http://schemas.openxmlformats.org/officeDocument/2006/relationships/image" Target="../media/image87.png"/><Relationship Id="rId112" Type="http://schemas.openxmlformats.org/officeDocument/2006/relationships/image" Target="../media/image98.png"/><Relationship Id="rId133" Type="http://schemas.openxmlformats.org/officeDocument/2006/relationships/customXml" Target="../ink/ink106.xml"/><Relationship Id="rId154" Type="http://schemas.openxmlformats.org/officeDocument/2006/relationships/image" Target="../media/image119.png"/><Relationship Id="rId175" Type="http://schemas.openxmlformats.org/officeDocument/2006/relationships/customXml" Target="../ink/ink127.xml"/><Relationship Id="rId196" Type="http://schemas.openxmlformats.org/officeDocument/2006/relationships/image" Target="../media/image140.png"/><Relationship Id="rId200" Type="http://schemas.openxmlformats.org/officeDocument/2006/relationships/image" Target="../media/image142.png"/><Relationship Id="rId16" Type="http://schemas.openxmlformats.org/officeDocument/2006/relationships/image" Target="../media/image53.png"/><Relationship Id="rId221" Type="http://schemas.openxmlformats.org/officeDocument/2006/relationships/customXml" Target="../ink/ink150.xml"/><Relationship Id="rId37" Type="http://schemas.openxmlformats.org/officeDocument/2006/relationships/image" Target="../media/image62.png"/><Relationship Id="rId58" Type="http://schemas.openxmlformats.org/officeDocument/2006/relationships/customXml" Target="../ink/ink67.xml"/><Relationship Id="rId79" Type="http://schemas.openxmlformats.org/officeDocument/2006/relationships/customXml" Target="../ink/ink78.xml"/><Relationship Id="rId102" Type="http://schemas.openxmlformats.org/officeDocument/2006/relationships/customXml" Target="../ink/ink90.xml"/><Relationship Id="rId123" Type="http://schemas.openxmlformats.org/officeDocument/2006/relationships/customXml" Target="../ink/ink101.xml"/><Relationship Id="rId144" Type="http://schemas.openxmlformats.org/officeDocument/2006/relationships/image" Target="../media/image114.png"/><Relationship Id="rId90" Type="http://schemas.openxmlformats.org/officeDocument/2006/relationships/customXml" Target="../ink/ink84.xml"/><Relationship Id="rId165" Type="http://schemas.openxmlformats.org/officeDocument/2006/relationships/customXml" Target="../ink/ink122.xml"/><Relationship Id="rId186" Type="http://schemas.openxmlformats.org/officeDocument/2006/relationships/image" Target="../media/image135.png"/><Relationship Id="rId211" Type="http://schemas.openxmlformats.org/officeDocument/2006/relationships/customXml" Target="../ink/ink145.xml"/><Relationship Id="rId27" Type="http://schemas.openxmlformats.org/officeDocument/2006/relationships/customXml" Target="../ink/ink51.xml"/><Relationship Id="rId48" Type="http://schemas.openxmlformats.org/officeDocument/2006/relationships/customXml" Target="../ink/ink62.xml"/><Relationship Id="rId69" Type="http://schemas.openxmlformats.org/officeDocument/2006/relationships/customXml" Target="../ink/ink73.xml"/><Relationship Id="rId113" Type="http://schemas.openxmlformats.org/officeDocument/2006/relationships/customXml" Target="../ink/ink96.xml"/><Relationship Id="rId134" Type="http://schemas.openxmlformats.org/officeDocument/2006/relationships/image" Target="../media/image109.png"/><Relationship Id="rId80" Type="http://schemas.openxmlformats.org/officeDocument/2006/relationships/customXml" Target="../ink/ink79.xml"/><Relationship Id="rId155" Type="http://schemas.openxmlformats.org/officeDocument/2006/relationships/customXml" Target="../ink/ink117.xml"/><Relationship Id="rId176" Type="http://schemas.openxmlformats.org/officeDocument/2006/relationships/image" Target="../media/image130.png"/><Relationship Id="rId197" Type="http://schemas.openxmlformats.org/officeDocument/2006/relationships/customXml" Target="../ink/ink138.xml"/><Relationship Id="rId201" Type="http://schemas.openxmlformats.org/officeDocument/2006/relationships/customXml" Target="../ink/ink140.xml"/><Relationship Id="rId222" Type="http://schemas.openxmlformats.org/officeDocument/2006/relationships/image" Target="../media/image153.png"/><Relationship Id="rId17" Type="http://schemas.openxmlformats.org/officeDocument/2006/relationships/customXml" Target="../ink/ink46.xml"/><Relationship Id="rId38" Type="http://schemas.openxmlformats.org/officeDocument/2006/relationships/customXml" Target="../ink/ink57.xml"/><Relationship Id="rId59" Type="http://schemas.openxmlformats.org/officeDocument/2006/relationships/image" Target="../media/image73.png"/><Relationship Id="rId103" Type="http://schemas.openxmlformats.org/officeDocument/2006/relationships/customXml" Target="../ink/ink91.xml"/><Relationship Id="rId124" Type="http://schemas.openxmlformats.org/officeDocument/2006/relationships/image" Target="../media/image104.png"/><Relationship Id="rId70" Type="http://schemas.openxmlformats.org/officeDocument/2006/relationships/image" Target="../media/image78.png"/><Relationship Id="rId91" Type="http://schemas.openxmlformats.org/officeDocument/2006/relationships/image" Target="../media/image88.png"/><Relationship Id="rId145" Type="http://schemas.openxmlformats.org/officeDocument/2006/relationships/customXml" Target="../ink/ink112.xml"/><Relationship Id="rId166" Type="http://schemas.openxmlformats.org/officeDocument/2006/relationships/image" Target="../media/image125.png"/><Relationship Id="rId187" Type="http://schemas.openxmlformats.org/officeDocument/2006/relationships/customXml" Target="../ink/ink13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48.png"/><Relationship Id="rId28" Type="http://schemas.openxmlformats.org/officeDocument/2006/relationships/image" Target="../media/image58.png"/><Relationship Id="rId49" Type="http://schemas.openxmlformats.org/officeDocument/2006/relationships/image" Target="../media/image68.png"/><Relationship Id="rId114" Type="http://schemas.openxmlformats.org/officeDocument/2006/relationships/image" Target="../media/image99.png"/><Relationship Id="rId60" Type="http://schemas.openxmlformats.org/officeDocument/2006/relationships/customXml" Target="../ink/ink68.xml"/><Relationship Id="rId81" Type="http://schemas.openxmlformats.org/officeDocument/2006/relationships/image" Target="../media/image83.png"/><Relationship Id="rId135" Type="http://schemas.openxmlformats.org/officeDocument/2006/relationships/customXml" Target="../ink/ink107.xml"/><Relationship Id="rId156" Type="http://schemas.openxmlformats.org/officeDocument/2006/relationships/image" Target="../media/image120.png"/><Relationship Id="rId177" Type="http://schemas.openxmlformats.org/officeDocument/2006/relationships/customXml" Target="../ink/ink128.xml"/><Relationship Id="rId198" Type="http://schemas.openxmlformats.org/officeDocument/2006/relationships/image" Target="../media/image141.png"/><Relationship Id="rId202" Type="http://schemas.openxmlformats.org/officeDocument/2006/relationships/image" Target="../media/image143.png"/><Relationship Id="rId223" Type="http://schemas.openxmlformats.org/officeDocument/2006/relationships/customXml" Target="../ink/ink151.xml"/><Relationship Id="rId18" Type="http://schemas.openxmlformats.org/officeDocument/2006/relationships/image" Target="../media/image17.png"/><Relationship Id="rId39" Type="http://schemas.openxmlformats.org/officeDocument/2006/relationships/image" Target="../media/image63.png"/><Relationship Id="rId50" Type="http://schemas.openxmlformats.org/officeDocument/2006/relationships/customXml" Target="../ink/ink63.xml"/><Relationship Id="rId104" Type="http://schemas.openxmlformats.org/officeDocument/2006/relationships/image" Target="../media/image94.png"/><Relationship Id="rId125" Type="http://schemas.openxmlformats.org/officeDocument/2006/relationships/customXml" Target="../ink/ink102.xml"/><Relationship Id="rId146" Type="http://schemas.openxmlformats.org/officeDocument/2006/relationships/image" Target="../media/image115.png"/><Relationship Id="rId167" Type="http://schemas.openxmlformats.org/officeDocument/2006/relationships/customXml" Target="../ink/ink123.xml"/><Relationship Id="rId188" Type="http://schemas.openxmlformats.org/officeDocument/2006/relationships/image" Target="../media/image136.png"/><Relationship Id="rId71" Type="http://schemas.openxmlformats.org/officeDocument/2006/relationships/customXml" Target="../ink/ink74.xml"/><Relationship Id="rId92" Type="http://schemas.openxmlformats.org/officeDocument/2006/relationships/customXml" Target="../ink/ink85.xml"/><Relationship Id="rId213" Type="http://schemas.openxmlformats.org/officeDocument/2006/relationships/customXml" Target="../ink/ink146.xml"/><Relationship Id="rId2" Type="http://schemas.openxmlformats.org/officeDocument/2006/relationships/image" Target="../media/image46.png"/><Relationship Id="rId29" Type="http://schemas.openxmlformats.org/officeDocument/2006/relationships/customXml" Target="../ink/ink52.xml"/><Relationship Id="rId40" Type="http://schemas.openxmlformats.org/officeDocument/2006/relationships/customXml" Target="../ink/ink58.xml"/><Relationship Id="rId115" Type="http://schemas.openxmlformats.org/officeDocument/2006/relationships/customXml" Target="../ink/ink97.xml"/><Relationship Id="rId136" Type="http://schemas.openxmlformats.org/officeDocument/2006/relationships/image" Target="../media/image110.png"/><Relationship Id="rId157" Type="http://schemas.openxmlformats.org/officeDocument/2006/relationships/customXml" Target="../ink/ink118.xml"/><Relationship Id="rId178" Type="http://schemas.openxmlformats.org/officeDocument/2006/relationships/image" Target="../media/image131.png"/><Relationship Id="rId61" Type="http://schemas.openxmlformats.org/officeDocument/2006/relationships/image" Target="../media/image74.png"/><Relationship Id="rId82" Type="http://schemas.openxmlformats.org/officeDocument/2006/relationships/customXml" Target="../ink/ink80.xml"/><Relationship Id="rId199" Type="http://schemas.openxmlformats.org/officeDocument/2006/relationships/customXml" Target="../ink/ink139.xml"/><Relationship Id="rId203" Type="http://schemas.openxmlformats.org/officeDocument/2006/relationships/customXml" Target="../ink/ink141.xml"/><Relationship Id="rId19" Type="http://schemas.openxmlformats.org/officeDocument/2006/relationships/customXml" Target="../ink/ink47.xml"/><Relationship Id="rId224" Type="http://schemas.openxmlformats.org/officeDocument/2006/relationships/image" Target="../media/image154.png"/><Relationship Id="rId30" Type="http://schemas.openxmlformats.org/officeDocument/2006/relationships/image" Target="../media/image59.png"/><Relationship Id="rId105" Type="http://schemas.openxmlformats.org/officeDocument/2006/relationships/customXml" Target="../ink/ink92.xml"/><Relationship Id="rId126" Type="http://schemas.openxmlformats.org/officeDocument/2006/relationships/image" Target="../media/image105.png"/><Relationship Id="rId147" Type="http://schemas.openxmlformats.org/officeDocument/2006/relationships/customXml" Target="../ink/ink113.xml"/><Relationship Id="rId168" Type="http://schemas.openxmlformats.org/officeDocument/2006/relationships/image" Target="../media/image126.png"/><Relationship Id="rId51" Type="http://schemas.openxmlformats.org/officeDocument/2006/relationships/image" Target="../media/image69.png"/><Relationship Id="rId72" Type="http://schemas.openxmlformats.org/officeDocument/2006/relationships/image" Target="../media/image79.png"/><Relationship Id="rId93" Type="http://schemas.openxmlformats.org/officeDocument/2006/relationships/image" Target="../media/image89.png"/><Relationship Id="rId189" Type="http://schemas.openxmlformats.org/officeDocument/2006/relationships/customXml" Target="../ink/ink1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1A68B-F6D9-F68C-5208-C286CE44A5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Feed Forward Neural Network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C2A70-D48D-72DC-9706-D696ECFD3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188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6DE08-6386-2125-5B4E-8DF0412D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" y="743504"/>
            <a:ext cx="7246323" cy="407269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1190C10-4103-131E-CFDA-12D49E0FC4A5}"/>
              </a:ext>
            </a:extLst>
          </p:cNvPr>
          <p:cNvGrpSpPr/>
          <p:nvPr/>
        </p:nvGrpSpPr>
        <p:grpSpPr>
          <a:xfrm>
            <a:off x="7516875" y="777945"/>
            <a:ext cx="670680" cy="345600"/>
            <a:chOff x="7516875" y="777945"/>
            <a:chExt cx="67068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A656C70-7DBB-F61A-448D-92C4F5E36D48}"/>
                    </a:ext>
                  </a:extLst>
                </p14:cNvPr>
                <p14:cNvContentPartPr/>
                <p14:nvPr/>
              </p14:nvContentPartPr>
              <p14:xfrm>
                <a:off x="7516875" y="777945"/>
                <a:ext cx="109800" cy="269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A656C70-7DBB-F61A-448D-92C4F5E36D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80875" y="742305"/>
                  <a:ext cx="1814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59F0C7A-75F5-F65F-38C3-7465C4F5E255}"/>
                    </a:ext>
                  </a:extLst>
                </p14:cNvPr>
                <p14:cNvContentPartPr/>
                <p14:nvPr/>
              </p14:nvContentPartPr>
              <p14:xfrm>
                <a:off x="7727835" y="985305"/>
                <a:ext cx="31680" cy="133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59F0C7A-75F5-F65F-38C3-7465C4F5E2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91835" y="949665"/>
                  <a:ext cx="103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AEB3B85-9BA0-1C3C-67E7-7DF96C174DA9}"/>
                    </a:ext>
                  </a:extLst>
                </p14:cNvPr>
                <p14:cNvContentPartPr/>
                <p14:nvPr/>
              </p14:nvContentPartPr>
              <p14:xfrm>
                <a:off x="7857795" y="983865"/>
                <a:ext cx="114480" cy="139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AEB3B85-9BA0-1C3C-67E7-7DF96C174DA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22155" y="948225"/>
                  <a:ext cx="186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A6BE503-9E2B-56E3-F306-F6D73B7B7CF2}"/>
                    </a:ext>
                  </a:extLst>
                </p14:cNvPr>
                <p14:cNvContentPartPr/>
                <p14:nvPr/>
              </p14:nvContentPartPr>
              <p14:xfrm>
                <a:off x="8098275" y="807825"/>
                <a:ext cx="81000" cy="2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A6BE503-9E2B-56E3-F306-F6D73B7B7C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62635" y="772185"/>
                  <a:ext cx="152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FC12004-1F68-4C03-BE7C-600D8899AC8E}"/>
                    </a:ext>
                  </a:extLst>
                </p14:cNvPr>
                <p14:cNvContentPartPr/>
                <p14:nvPr/>
              </p14:nvContentPartPr>
              <p14:xfrm>
                <a:off x="8073075" y="899265"/>
                <a:ext cx="114480" cy="15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FC12004-1F68-4C03-BE7C-600D8899AC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37435" y="863625"/>
                  <a:ext cx="18612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C1DC94-327B-9E9B-73E3-494339C6FF32}"/>
              </a:ext>
            </a:extLst>
          </p:cNvPr>
          <p:cNvGrpSpPr/>
          <p:nvPr/>
        </p:nvGrpSpPr>
        <p:grpSpPr>
          <a:xfrm>
            <a:off x="8413635" y="752025"/>
            <a:ext cx="393840" cy="266760"/>
            <a:chOff x="8413635" y="752025"/>
            <a:chExt cx="39384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DDAD489-2503-4DE9-BD2E-9ADD92793EBE}"/>
                    </a:ext>
                  </a:extLst>
                </p14:cNvPr>
                <p14:cNvContentPartPr/>
                <p14:nvPr/>
              </p14:nvContentPartPr>
              <p14:xfrm>
                <a:off x="8413635" y="752025"/>
                <a:ext cx="152280" cy="212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DDAD489-2503-4DE9-BD2E-9ADD92793E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77635" y="716025"/>
                  <a:ext cx="223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AC3A4A-0B3D-7420-6016-5CC1EE73F61D}"/>
                    </a:ext>
                  </a:extLst>
                </p14:cNvPr>
                <p14:cNvContentPartPr/>
                <p14:nvPr/>
              </p14:nvContentPartPr>
              <p14:xfrm>
                <a:off x="8677155" y="899625"/>
                <a:ext cx="130320" cy="119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AC3A4A-0B3D-7420-6016-5CC1EE73F61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41155" y="863625"/>
                  <a:ext cx="2019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0B9C459-5C5D-19AE-60BD-AEE49741E071}"/>
              </a:ext>
            </a:extLst>
          </p:cNvPr>
          <p:cNvGrpSpPr/>
          <p:nvPr/>
        </p:nvGrpSpPr>
        <p:grpSpPr>
          <a:xfrm>
            <a:off x="8936715" y="657345"/>
            <a:ext cx="281880" cy="261720"/>
            <a:chOff x="8936715" y="657345"/>
            <a:chExt cx="28188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270C8BA-EF6A-6406-6A44-E5D90A32D120}"/>
                    </a:ext>
                  </a:extLst>
                </p14:cNvPr>
                <p14:cNvContentPartPr/>
                <p14:nvPr/>
              </p14:nvContentPartPr>
              <p14:xfrm>
                <a:off x="8936715" y="660225"/>
                <a:ext cx="104760" cy="157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270C8BA-EF6A-6406-6A44-E5D90A32D1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01075" y="624585"/>
                  <a:ext cx="176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E2C8FAD-FEBA-38D6-698D-3530BE8DAE01}"/>
                    </a:ext>
                  </a:extLst>
                </p14:cNvPr>
                <p14:cNvContentPartPr/>
                <p14:nvPr/>
              </p14:nvContentPartPr>
              <p14:xfrm>
                <a:off x="9069195" y="657345"/>
                <a:ext cx="83520" cy="195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E2C8FAD-FEBA-38D6-698D-3530BE8DAE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33195" y="621345"/>
                  <a:ext cx="1551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C1F2B22-7730-DAEB-06FD-71C6F0F96E7D}"/>
                    </a:ext>
                  </a:extLst>
                </p14:cNvPr>
                <p14:cNvContentPartPr/>
                <p14:nvPr/>
              </p14:nvContentPartPr>
              <p14:xfrm>
                <a:off x="9218235" y="810345"/>
                <a:ext cx="360" cy="108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C1F2B22-7730-DAEB-06FD-71C6F0F96E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82595" y="774705"/>
                  <a:ext cx="720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62C0738-2D79-FC3F-9CD7-9C1D5B10130D}"/>
              </a:ext>
            </a:extLst>
          </p:cNvPr>
          <p:cNvGrpSpPr/>
          <p:nvPr/>
        </p:nvGrpSpPr>
        <p:grpSpPr>
          <a:xfrm>
            <a:off x="9402555" y="682185"/>
            <a:ext cx="1192680" cy="387360"/>
            <a:chOff x="9402555" y="682185"/>
            <a:chExt cx="119268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7C6412E-8303-8DDA-5B07-5EAE7A9FFBE8}"/>
                    </a:ext>
                  </a:extLst>
                </p14:cNvPr>
                <p14:cNvContentPartPr/>
                <p14:nvPr/>
              </p14:nvContentPartPr>
              <p14:xfrm>
                <a:off x="9469875" y="730785"/>
                <a:ext cx="13680" cy="180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7C6412E-8303-8DDA-5B07-5EAE7A9FFBE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33875" y="695145"/>
                  <a:ext cx="85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1FA923D-0F0C-F28C-7040-BADDFB6BD8C6}"/>
                    </a:ext>
                  </a:extLst>
                </p14:cNvPr>
                <p14:cNvContentPartPr/>
                <p14:nvPr/>
              </p14:nvContentPartPr>
              <p14:xfrm>
                <a:off x="9402555" y="827265"/>
                <a:ext cx="243360" cy="8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1FA923D-0F0C-F28C-7040-BADDFB6BD8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66555" y="791265"/>
                  <a:ext cx="315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5D8FE61-3053-54F7-A1D5-C017FB6F836C}"/>
                    </a:ext>
                  </a:extLst>
                </p14:cNvPr>
                <p14:cNvContentPartPr/>
                <p14:nvPr/>
              </p14:nvContentPartPr>
              <p14:xfrm>
                <a:off x="9752475" y="682185"/>
                <a:ext cx="154440" cy="198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5D8FE61-3053-54F7-A1D5-C017FB6F83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16835" y="646185"/>
                  <a:ext cx="226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9CD7419-E9CC-0133-95F9-C0382DB58B89}"/>
                    </a:ext>
                  </a:extLst>
                </p14:cNvPr>
                <p14:cNvContentPartPr/>
                <p14:nvPr/>
              </p14:nvContentPartPr>
              <p14:xfrm>
                <a:off x="10005195" y="850305"/>
                <a:ext cx="117000" cy="219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9CD7419-E9CC-0133-95F9-C0382DB58B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69195" y="814665"/>
                  <a:ext cx="188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E66E693-EAFF-5D73-45B4-30A10DAC2A66}"/>
                    </a:ext>
                  </a:extLst>
                </p14:cNvPr>
                <p14:cNvContentPartPr/>
                <p14:nvPr/>
              </p14:nvContentPartPr>
              <p14:xfrm>
                <a:off x="10231275" y="717105"/>
                <a:ext cx="64800" cy="142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E66E693-EAFF-5D73-45B4-30A10DAC2A6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95635" y="681105"/>
                  <a:ext cx="13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9D6BB39-E37E-EC95-8961-4C7EFE3A08B4}"/>
                    </a:ext>
                  </a:extLst>
                </p14:cNvPr>
                <p14:cNvContentPartPr/>
                <p14:nvPr/>
              </p14:nvContentPartPr>
              <p14:xfrm>
                <a:off x="10331355" y="716385"/>
                <a:ext cx="43560" cy="127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9D6BB39-E37E-EC95-8961-4C7EFE3A08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295355" y="680745"/>
                  <a:ext cx="115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4A5359F-3013-1920-AAB9-EEFAA2572BC9}"/>
                    </a:ext>
                  </a:extLst>
                </p14:cNvPr>
                <p14:cNvContentPartPr/>
                <p14:nvPr/>
              </p14:nvContentPartPr>
              <p14:xfrm>
                <a:off x="10462395" y="830145"/>
                <a:ext cx="132840" cy="138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4A5359F-3013-1920-AAB9-EEFAA2572B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426755" y="794145"/>
                  <a:ext cx="20448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0AD1AAC-481A-CF52-8AC7-66A86A5126A0}"/>
                  </a:ext>
                </a:extLst>
              </p14:cNvPr>
              <p14:cNvContentPartPr/>
              <p14:nvPr/>
            </p14:nvContentPartPr>
            <p14:xfrm>
              <a:off x="10847235" y="710625"/>
              <a:ext cx="29160" cy="1954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0AD1AAC-481A-CF52-8AC7-66A86A5126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811595" y="674625"/>
                <a:ext cx="1008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71ACA20-83D9-FD2E-91BD-A06BA1E4DC32}"/>
                  </a:ext>
                </a:extLst>
              </p14:cNvPr>
              <p14:cNvContentPartPr/>
              <p14:nvPr/>
            </p14:nvContentPartPr>
            <p14:xfrm>
              <a:off x="10807635" y="827265"/>
              <a:ext cx="208440" cy="280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71ACA20-83D9-FD2E-91BD-A06BA1E4DC3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771995" y="791265"/>
                <a:ext cx="28008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817C1B2-EE53-2FCF-4FF1-8BDFBD688CF9}"/>
              </a:ext>
            </a:extLst>
          </p:cNvPr>
          <p:cNvGrpSpPr/>
          <p:nvPr/>
        </p:nvGrpSpPr>
        <p:grpSpPr>
          <a:xfrm>
            <a:off x="11140995" y="638265"/>
            <a:ext cx="270000" cy="467280"/>
            <a:chOff x="11140995" y="638265"/>
            <a:chExt cx="27000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19129A-BCDA-B2CF-76FD-74F6FD23DBB8}"/>
                    </a:ext>
                  </a:extLst>
                </p14:cNvPr>
                <p14:cNvContentPartPr/>
                <p14:nvPr/>
              </p14:nvContentPartPr>
              <p14:xfrm>
                <a:off x="11140995" y="638265"/>
                <a:ext cx="120240" cy="3265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19129A-BCDA-B2CF-76FD-74F6FD23DB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04995" y="602625"/>
                  <a:ext cx="191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BDFBD8B-546A-B496-5C8A-BF5FA4D9C330}"/>
                    </a:ext>
                  </a:extLst>
                </p14:cNvPr>
                <p14:cNvContentPartPr/>
                <p14:nvPr/>
              </p14:nvContentPartPr>
              <p14:xfrm>
                <a:off x="11408115" y="930585"/>
                <a:ext cx="2880" cy="174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BDFBD8B-546A-B496-5C8A-BF5FA4D9C33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372115" y="894945"/>
                  <a:ext cx="7452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EC7E05D-3189-FBE1-873B-E132A1289549}"/>
              </a:ext>
            </a:extLst>
          </p:cNvPr>
          <p:cNvGrpSpPr/>
          <p:nvPr/>
        </p:nvGrpSpPr>
        <p:grpSpPr>
          <a:xfrm>
            <a:off x="8151195" y="1481745"/>
            <a:ext cx="140040" cy="73800"/>
            <a:chOff x="8151195" y="1481745"/>
            <a:chExt cx="140040" cy="7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A2B7EDE-6FA2-1379-C326-2871774D0DF7}"/>
                    </a:ext>
                  </a:extLst>
                </p14:cNvPr>
                <p14:cNvContentPartPr/>
                <p14:nvPr/>
              </p14:nvContentPartPr>
              <p14:xfrm>
                <a:off x="8151195" y="1481745"/>
                <a:ext cx="9648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A2B7EDE-6FA2-1379-C326-2871774D0DF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15555" y="1445745"/>
                  <a:ext cx="168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91DEB19-34BC-525E-4334-142B21BC388D}"/>
                    </a:ext>
                  </a:extLst>
                </p14:cNvPr>
                <p14:cNvContentPartPr/>
                <p14:nvPr/>
              </p14:nvContentPartPr>
              <p14:xfrm>
                <a:off x="8167035" y="1545465"/>
                <a:ext cx="124200" cy="10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91DEB19-34BC-525E-4334-142B21BC38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31035" y="1509465"/>
                  <a:ext cx="19584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04F4E5F-225B-3729-365D-29CFF35E6E50}"/>
                  </a:ext>
                </a:extLst>
              </p14:cNvPr>
              <p14:cNvContentPartPr/>
              <p14:nvPr/>
            </p14:nvContentPartPr>
            <p14:xfrm>
              <a:off x="8480955" y="1381665"/>
              <a:ext cx="114840" cy="1976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04F4E5F-225B-3729-365D-29CFF35E6E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444955" y="1345665"/>
                <a:ext cx="1864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64DED29-C8BB-3013-20CD-540C9AB715D8}"/>
                  </a:ext>
                </a:extLst>
              </p14:cNvPr>
              <p14:cNvContentPartPr/>
              <p14:nvPr/>
            </p14:nvContentPartPr>
            <p14:xfrm>
              <a:off x="8703435" y="1455105"/>
              <a:ext cx="15840" cy="147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64DED29-C8BB-3013-20CD-540C9AB715D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67795" y="1419465"/>
                <a:ext cx="874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AD3E245-14C1-61C4-3147-9FB8DB7CDAA3}"/>
                  </a:ext>
                </a:extLst>
              </p14:cNvPr>
              <p14:cNvContentPartPr/>
              <p14:nvPr/>
            </p14:nvContentPartPr>
            <p14:xfrm>
              <a:off x="8822595" y="1406865"/>
              <a:ext cx="176040" cy="2084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AD3E245-14C1-61C4-3147-9FB8DB7CDAA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86955" y="1371225"/>
                <a:ext cx="2476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07F07F8-D27F-6FCE-27C7-EE96E7650344}"/>
                  </a:ext>
                </a:extLst>
              </p14:cNvPr>
              <p14:cNvContentPartPr/>
              <p14:nvPr/>
            </p14:nvContentPartPr>
            <p14:xfrm>
              <a:off x="9039315" y="1464825"/>
              <a:ext cx="171360" cy="14472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07F07F8-D27F-6FCE-27C7-EE96E76503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003315" y="1428825"/>
                <a:ext cx="2430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93917F2-EA93-6FD3-CFEB-F59145A34E24}"/>
                  </a:ext>
                </a:extLst>
              </p14:cNvPr>
              <p14:cNvContentPartPr/>
              <p14:nvPr/>
            </p14:nvContentPartPr>
            <p14:xfrm>
              <a:off x="9331275" y="1471305"/>
              <a:ext cx="106560" cy="1566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93917F2-EA93-6FD3-CFEB-F59145A34E2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295635" y="1435305"/>
                <a:ext cx="1782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C31EF32-2BEE-2FAA-B87D-CDCF07AF506C}"/>
                  </a:ext>
                </a:extLst>
              </p14:cNvPr>
              <p14:cNvContentPartPr/>
              <p14:nvPr/>
            </p14:nvContentPartPr>
            <p14:xfrm>
              <a:off x="9597315" y="1510545"/>
              <a:ext cx="14760" cy="75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C31EF32-2BEE-2FAA-B87D-CDCF07AF506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561675" y="1474545"/>
                <a:ext cx="864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D039A56-C13D-3C5B-489E-28BEA20D092A}"/>
                  </a:ext>
                </a:extLst>
              </p14:cNvPr>
              <p14:cNvContentPartPr/>
              <p14:nvPr/>
            </p14:nvContentPartPr>
            <p14:xfrm>
              <a:off x="9611715" y="1420185"/>
              <a:ext cx="208440" cy="1965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D039A56-C13D-3C5B-489E-28BEA20D092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576075" y="1384545"/>
                <a:ext cx="2800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094F5CB-9B54-612B-849E-EA1E6205ACB1}"/>
                  </a:ext>
                </a:extLst>
              </p14:cNvPr>
              <p14:cNvContentPartPr/>
              <p14:nvPr/>
            </p14:nvContentPartPr>
            <p14:xfrm>
              <a:off x="9538275" y="1612785"/>
              <a:ext cx="13680" cy="270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094F5CB-9B54-612B-849E-EA1E6205ACB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502635" y="1576785"/>
                <a:ext cx="8532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26C37A9-FFCA-B54E-2522-78D010704F33}"/>
              </a:ext>
            </a:extLst>
          </p:cNvPr>
          <p:cNvGrpSpPr/>
          <p:nvPr/>
        </p:nvGrpSpPr>
        <p:grpSpPr>
          <a:xfrm>
            <a:off x="9999075" y="1337385"/>
            <a:ext cx="1441800" cy="298800"/>
            <a:chOff x="9999075" y="1337385"/>
            <a:chExt cx="144180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A4A5D81-34C1-DAFE-439F-8CBB55309B63}"/>
                    </a:ext>
                  </a:extLst>
                </p14:cNvPr>
                <p14:cNvContentPartPr/>
                <p14:nvPr/>
              </p14:nvContentPartPr>
              <p14:xfrm>
                <a:off x="10091955" y="1405425"/>
                <a:ext cx="30600" cy="230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A4A5D81-34C1-DAFE-439F-8CBB55309B6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055955" y="1369785"/>
                  <a:ext cx="1022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F364A66-1AB7-7C07-78CC-AE3CE19582BE}"/>
                    </a:ext>
                  </a:extLst>
                </p14:cNvPr>
                <p14:cNvContentPartPr/>
                <p14:nvPr/>
              </p14:nvContentPartPr>
              <p14:xfrm>
                <a:off x="9999075" y="1510545"/>
                <a:ext cx="214560" cy="13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F364A66-1AB7-7C07-78CC-AE3CE19582B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63435" y="1474545"/>
                  <a:ext cx="286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7BAB3A-E415-9D17-31CC-0A7FBF48933B}"/>
                    </a:ext>
                  </a:extLst>
                </p14:cNvPr>
                <p14:cNvContentPartPr/>
                <p14:nvPr/>
              </p14:nvContentPartPr>
              <p14:xfrm>
                <a:off x="10339275" y="1345305"/>
                <a:ext cx="121320" cy="1767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7BAB3A-E415-9D17-31CC-0A7FBF48933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03635" y="1309305"/>
                  <a:ext cx="192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28D74AB-6732-3BF3-F54D-F85358B22B62}"/>
                    </a:ext>
                  </a:extLst>
                </p14:cNvPr>
                <p14:cNvContentPartPr/>
                <p14:nvPr/>
              </p14:nvContentPartPr>
              <p14:xfrm>
                <a:off x="10570755" y="1405785"/>
                <a:ext cx="3960" cy="122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28D74AB-6732-3BF3-F54D-F85358B22B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34755" y="1370145"/>
                  <a:ext cx="75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FFA90E8-0506-974E-A5B1-376692C8894C}"/>
                    </a:ext>
                  </a:extLst>
                </p14:cNvPr>
                <p14:cNvContentPartPr/>
                <p14:nvPr/>
              </p14:nvContentPartPr>
              <p14:xfrm>
                <a:off x="10665075" y="1337385"/>
                <a:ext cx="79920" cy="163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FFA90E8-0506-974E-A5B1-376692C8894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629435" y="1301385"/>
                  <a:ext cx="151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FC4D8C8-2FA8-380B-200C-F5B137879FCD}"/>
                    </a:ext>
                  </a:extLst>
                </p14:cNvPr>
                <p14:cNvContentPartPr/>
                <p14:nvPr/>
              </p14:nvContentPartPr>
              <p14:xfrm>
                <a:off x="10725915" y="1375905"/>
                <a:ext cx="209520" cy="195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FC4D8C8-2FA8-380B-200C-F5B137879FC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689915" y="1339905"/>
                  <a:ext cx="281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19BA1FC-0997-2A40-C217-6EF159ABDD56}"/>
                    </a:ext>
                  </a:extLst>
                </p14:cNvPr>
                <p14:cNvContentPartPr/>
                <p14:nvPr/>
              </p14:nvContentPartPr>
              <p14:xfrm>
                <a:off x="10848675" y="1452945"/>
                <a:ext cx="115920" cy="55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19BA1FC-0997-2A40-C217-6EF159ABDD5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812675" y="1416945"/>
                  <a:ext cx="187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C9992D-6887-5A42-E762-A620459216CB}"/>
                    </a:ext>
                  </a:extLst>
                </p14:cNvPr>
                <p14:cNvContentPartPr/>
                <p14:nvPr/>
              </p14:nvContentPartPr>
              <p14:xfrm>
                <a:off x="11067555" y="1397865"/>
                <a:ext cx="137520" cy="136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C9992D-6887-5A42-E762-A620459216C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031555" y="1361865"/>
                  <a:ext cx="209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0839E91-1F23-5C12-CAD0-7EC4AE235BDD}"/>
                    </a:ext>
                  </a:extLst>
                </p14:cNvPr>
                <p14:cNvContentPartPr/>
                <p14:nvPr/>
              </p14:nvContentPartPr>
              <p14:xfrm>
                <a:off x="11298675" y="1374465"/>
                <a:ext cx="142200" cy="201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0839E91-1F23-5C12-CAD0-7EC4AE235BD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62675" y="1338825"/>
                  <a:ext cx="213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471316-876A-02EB-E9C0-62FC7A13FC0A}"/>
                    </a:ext>
                  </a:extLst>
                </p14:cNvPr>
                <p14:cNvContentPartPr/>
                <p14:nvPr/>
              </p14:nvContentPartPr>
              <p14:xfrm>
                <a:off x="11318835" y="1388865"/>
                <a:ext cx="85680" cy="18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471316-876A-02EB-E9C0-62FC7A13FC0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83195" y="1353225"/>
                  <a:ext cx="157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7A3BAD5-E254-11AC-601F-7B3C0E63E109}"/>
                    </a:ext>
                  </a:extLst>
                </p14:cNvPr>
                <p14:cNvContentPartPr/>
                <p14:nvPr/>
              </p14:nvContentPartPr>
              <p14:xfrm>
                <a:off x="11276715" y="1500825"/>
                <a:ext cx="360" cy="2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7A3BAD5-E254-11AC-601F-7B3C0E63E10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241075" y="1465185"/>
                  <a:ext cx="7200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DD950CC-F30D-DA22-B405-EA76A62A1617}"/>
              </a:ext>
            </a:extLst>
          </p:cNvPr>
          <p:cNvGrpSpPr/>
          <p:nvPr/>
        </p:nvGrpSpPr>
        <p:grpSpPr>
          <a:xfrm>
            <a:off x="11578755" y="1349265"/>
            <a:ext cx="551520" cy="254160"/>
            <a:chOff x="11578755" y="1349265"/>
            <a:chExt cx="55152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0F71AB6-0DDD-639B-78C0-0BE27290E1F4}"/>
                    </a:ext>
                  </a:extLst>
                </p14:cNvPr>
                <p14:cNvContentPartPr/>
                <p14:nvPr/>
              </p14:nvContentPartPr>
              <p14:xfrm>
                <a:off x="11603955" y="1434585"/>
                <a:ext cx="41400" cy="168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0F71AB6-0DDD-639B-78C0-0BE27290E1F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67955" y="1398945"/>
                  <a:ext cx="113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36CBB35-E9EE-7B0B-88B3-6A8ECB613708}"/>
                    </a:ext>
                  </a:extLst>
                </p14:cNvPr>
                <p14:cNvContentPartPr/>
                <p14:nvPr/>
              </p14:nvContentPartPr>
              <p14:xfrm>
                <a:off x="11578755" y="1497225"/>
                <a:ext cx="101520" cy="28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36CBB35-E9EE-7B0B-88B3-6A8ECB61370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543115" y="1461585"/>
                  <a:ext cx="173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D9F6DA2-AB4A-C996-E853-C884AB0FC4A2}"/>
                    </a:ext>
                  </a:extLst>
                </p14:cNvPr>
                <p14:cNvContentPartPr/>
                <p14:nvPr/>
              </p14:nvContentPartPr>
              <p14:xfrm>
                <a:off x="11731755" y="1435305"/>
                <a:ext cx="164880" cy="144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D9F6DA2-AB4A-C996-E853-C884AB0FC4A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696115" y="1399665"/>
                  <a:ext cx="236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1A3F29D-B796-3E25-5D28-4B4AD114F681}"/>
                    </a:ext>
                  </a:extLst>
                </p14:cNvPr>
                <p14:cNvContentPartPr/>
                <p14:nvPr/>
              </p14:nvContentPartPr>
              <p14:xfrm>
                <a:off x="11958555" y="1401105"/>
                <a:ext cx="99720" cy="166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1A3F29D-B796-3E25-5D28-4B4AD114F68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22915" y="1365105"/>
                  <a:ext cx="171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D51DAD5-D13E-27F4-E698-BFA60A01C77B}"/>
                    </a:ext>
                  </a:extLst>
                </p14:cNvPr>
                <p14:cNvContentPartPr/>
                <p14:nvPr/>
              </p14:nvContentPartPr>
              <p14:xfrm>
                <a:off x="11963955" y="1349265"/>
                <a:ext cx="166320" cy="59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D51DAD5-D13E-27F4-E698-BFA60A01C77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927955" y="1313625"/>
                  <a:ext cx="23796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AECAE39-D343-131E-CAC8-1183A641308A}"/>
              </a:ext>
            </a:extLst>
          </p:cNvPr>
          <p:cNvGrpSpPr/>
          <p:nvPr/>
        </p:nvGrpSpPr>
        <p:grpSpPr>
          <a:xfrm>
            <a:off x="8122395" y="1967745"/>
            <a:ext cx="226440" cy="109800"/>
            <a:chOff x="8122395" y="1967745"/>
            <a:chExt cx="22644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B8E31A5-6E75-D059-69F3-6B26652C6BCF}"/>
                    </a:ext>
                  </a:extLst>
                </p14:cNvPr>
                <p14:cNvContentPartPr/>
                <p14:nvPr/>
              </p14:nvContentPartPr>
              <p14:xfrm>
                <a:off x="8122395" y="1967745"/>
                <a:ext cx="172440" cy="23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B8E31A5-6E75-D059-69F3-6B26652C6BC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86755" y="1931745"/>
                  <a:ext cx="244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5156E1B-132E-D7B8-1C80-E18F92945894}"/>
                    </a:ext>
                  </a:extLst>
                </p14:cNvPr>
                <p14:cNvContentPartPr/>
                <p14:nvPr/>
              </p14:nvContentPartPr>
              <p14:xfrm>
                <a:off x="8127075" y="2036145"/>
                <a:ext cx="221760" cy="41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5156E1B-132E-D7B8-1C80-E18F9294589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91435" y="2000505"/>
                  <a:ext cx="29340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0FD496D-201E-7A88-0575-621A51D29888}"/>
              </a:ext>
            </a:extLst>
          </p:cNvPr>
          <p:cNvGrpSpPr/>
          <p:nvPr/>
        </p:nvGrpSpPr>
        <p:grpSpPr>
          <a:xfrm>
            <a:off x="8609475" y="1835265"/>
            <a:ext cx="2003760" cy="309600"/>
            <a:chOff x="8609475" y="1835265"/>
            <a:chExt cx="200376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B89AF9B-E712-D969-DEF3-9591E1CB2C7C}"/>
                    </a:ext>
                  </a:extLst>
                </p14:cNvPr>
                <p14:cNvContentPartPr/>
                <p14:nvPr/>
              </p14:nvContentPartPr>
              <p14:xfrm>
                <a:off x="8609475" y="1866945"/>
                <a:ext cx="106200" cy="190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B89AF9B-E712-D969-DEF3-9591E1CB2C7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73475" y="1831305"/>
                  <a:ext cx="177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24404BD-A8F4-8A4C-72B7-AE919551B402}"/>
                    </a:ext>
                  </a:extLst>
                </p14:cNvPr>
                <p14:cNvContentPartPr/>
                <p14:nvPr/>
              </p14:nvContentPartPr>
              <p14:xfrm>
                <a:off x="8852835" y="1880985"/>
                <a:ext cx="31680" cy="31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24404BD-A8F4-8A4C-72B7-AE919551B40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16835" y="1845345"/>
                  <a:ext cx="103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8341AC8-A377-23DC-69B3-12E7B5DF4106}"/>
                    </a:ext>
                  </a:extLst>
                </p14:cNvPr>
                <p14:cNvContentPartPr/>
                <p14:nvPr/>
              </p14:nvContentPartPr>
              <p14:xfrm>
                <a:off x="8946435" y="1879185"/>
                <a:ext cx="109080" cy="175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8341AC8-A377-23DC-69B3-12E7B5DF41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10795" y="1843545"/>
                  <a:ext cx="180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56D1D74-4207-839D-5990-54B40C21B648}"/>
                    </a:ext>
                  </a:extLst>
                </p14:cNvPr>
                <p14:cNvContentPartPr/>
                <p14:nvPr/>
              </p14:nvContentPartPr>
              <p14:xfrm>
                <a:off x="9159555" y="1848585"/>
                <a:ext cx="123480" cy="258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56D1D74-4207-839D-5990-54B40C21B64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23555" y="1812585"/>
                  <a:ext cx="1951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8EC0E09-9A0A-19FB-1774-1EBFE02AEF06}"/>
                    </a:ext>
                  </a:extLst>
                </p14:cNvPr>
                <p14:cNvContentPartPr/>
                <p14:nvPr/>
              </p14:nvContentPartPr>
              <p14:xfrm>
                <a:off x="9421635" y="1953345"/>
                <a:ext cx="267480" cy="191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8EC0E09-9A0A-19FB-1774-1EBFE02AEF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85995" y="1917345"/>
                  <a:ext cx="339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3B12226-D26D-21AF-2A91-FB413AC294B4}"/>
                    </a:ext>
                  </a:extLst>
                </p14:cNvPr>
                <p14:cNvContentPartPr/>
                <p14:nvPr/>
              </p14:nvContentPartPr>
              <p14:xfrm>
                <a:off x="9816195" y="1887825"/>
                <a:ext cx="142560" cy="176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3B12226-D26D-21AF-2A91-FB413AC294B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780555" y="1851825"/>
                  <a:ext cx="214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5F381CC-3710-5259-17D4-0C6036540414}"/>
                    </a:ext>
                  </a:extLst>
                </p14:cNvPr>
                <p14:cNvContentPartPr/>
                <p14:nvPr/>
              </p14:nvContentPartPr>
              <p14:xfrm>
                <a:off x="10036515" y="1958025"/>
                <a:ext cx="59400" cy="11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5F381CC-3710-5259-17D4-0C603654041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000515" y="1922385"/>
                  <a:ext cx="131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454FC0C-8F09-1368-193D-415D27FE1007}"/>
                    </a:ext>
                  </a:extLst>
                </p14:cNvPr>
                <p14:cNvContentPartPr/>
                <p14:nvPr/>
              </p14:nvContentPartPr>
              <p14:xfrm>
                <a:off x="10229115" y="1835265"/>
                <a:ext cx="384120" cy="258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454FC0C-8F09-1368-193D-415D27FE100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193115" y="1799265"/>
                  <a:ext cx="45576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6E491E4-3495-2C8F-C2F4-4B82552FEE2D}"/>
              </a:ext>
            </a:extLst>
          </p:cNvPr>
          <p:cNvGrpSpPr/>
          <p:nvPr/>
        </p:nvGrpSpPr>
        <p:grpSpPr>
          <a:xfrm>
            <a:off x="10735635" y="1916985"/>
            <a:ext cx="948240" cy="304920"/>
            <a:chOff x="10735635" y="1916985"/>
            <a:chExt cx="94824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CF346A0-E05E-95EA-63A7-DE4ED9E6853C}"/>
                    </a:ext>
                  </a:extLst>
                </p14:cNvPr>
                <p14:cNvContentPartPr/>
                <p14:nvPr/>
              </p14:nvContentPartPr>
              <p14:xfrm>
                <a:off x="10846875" y="1938945"/>
                <a:ext cx="15120" cy="234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CF346A0-E05E-95EA-63A7-DE4ED9E6853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811235" y="1902945"/>
                  <a:ext cx="86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CB6E402-55AC-5CBE-E695-415A004710A1}"/>
                    </a:ext>
                  </a:extLst>
                </p14:cNvPr>
                <p14:cNvContentPartPr/>
                <p14:nvPr/>
              </p14:nvContentPartPr>
              <p14:xfrm>
                <a:off x="10735635" y="2006265"/>
                <a:ext cx="228960" cy="18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CB6E402-55AC-5CBE-E695-415A004710A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99635" y="1970265"/>
                  <a:ext cx="300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E54D31A-C53D-7652-6532-A8C957EC36A2}"/>
                    </a:ext>
                  </a:extLst>
                </p14:cNvPr>
                <p14:cNvContentPartPr/>
                <p14:nvPr/>
              </p14:nvContentPartPr>
              <p14:xfrm>
                <a:off x="11092755" y="1996185"/>
                <a:ext cx="192960" cy="198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E54D31A-C53D-7652-6532-A8C957EC36A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57115" y="1960545"/>
                  <a:ext cx="264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D8235BC-ADD8-C6CF-DB22-8104C1F06532}"/>
                    </a:ext>
                  </a:extLst>
                </p14:cNvPr>
                <p14:cNvContentPartPr/>
                <p14:nvPr/>
              </p14:nvContentPartPr>
              <p14:xfrm>
                <a:off x="11447715" y="1931745"/>
                <a:ext cx="145080" cy="290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D8235BC-ADD8-C6CF-DB22-8104C1F0653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412075" y="1895745"/>
                  <a:ext cx="2167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B812C34-D6C2-E979-4E0D-436AF9AFC362}"/>
                    </a:ext>
                  </a:extLst>
                </p14:cNvPr>
                <p14:cNvContentPartPr/>
                <p14:nvPr/>
              </p14:nvContentPartPr>
              <p14:xfrm>
                <a:off x="11480115" y="1916985"/>
                <a:ext cx="203760" cy="342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B812C34-D6C2-E979-4E0D-436AF9AFC36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444475" y="1881345"/>
                  <a:ext cx="275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A435417-4575-0453-1BF4-6FB82599CAB0}"/>
                    </a:ext>
                  </a:extLst>
                </p14:cNvPr>
                <p14:cNvContentPartPr/>
                <p14:nvPr/>
              </p14:nvContentPartPr>
              <p14:xfrm>
                <a:off x="11286435" y="2080785"/>
                <a:ext cx="52200" cy="48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A435417-4575-0453-1BF4-6FB82599CAB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50795" y="2044785"/>
                  <a:ext cx="1238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94D03ED-C796-8614-2C49-1F3C277930EB}"/>
              </a:ext>
            </a:extLst>
          </p:cNvPr>
          <p:cNvGrpSpPr/>
          <p:nvPr/>
        </p:nvGrpSpPr>
        <p:grpSpPr>
          <a:xfrm>
            <a:off x="8239035" y="2684505"/>
            <a:ext cx="190440" cy="46080"/>
            <a:chOff x="8239035" y="2684505"/>
            <a:chExt cx="190440" cy="4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4771E02-DA79-D0AB-1D98-7AC4E1F99C6A}"/>
                    </a:ext>
                  </a:extLst>
                </p14:cNvPr>
                <p14:cNvContentPartPr/>
                <p14:nvPr/>
              </p14:nvContentPartPr>
              <p14:xfrm>
                <a:off x="8273955" y="2684505"/>
                <a:ext cx="101520" cy="2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4771E02-DA79-D0AB-1D98-7AC4E1F99C6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38315" y="2648865"/>
                  <a:ext cx="173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50DD590-D41E-AB24-E8C5-EFAD42AF0C76}"/>
                    </a:ext>
                  </a:extLst>
                </p14:cNvPr>
                <p14:cNvContentPartPr/>
                <p14:nvPr/>
              </p14:nvContentPartPr>
              <p14:xfrm>
                <a:off x="8239035" y="2684505"/>
                <a:ext cx="190440" cy="460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50DD590-D41E-AB24-E8C5-EFAD42AF0C7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203395" y="2648865"/>
                  <a:ext cx="2620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04AC0F43-AC05-BD9D-1B33-73039D27B27E}"/>
              </a:ext>
            </a:extLst>
          </p:cNvPr>
          <p:cNvGrpSpPr/>
          <p:nvPr/>
        </p:nvGrpSpPr>
        <p:grpSpPr>
          <a:xfrm>
            <a:off x="8691555" y="2507745"/>
            <a:ext cx="905400" cy="320400"/>
            <a:chOff x="8691555" y="2507745"/>
            <a:chExt cx="90540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5F7B224-FD81-3265-8A99-7BC9DECBD3C1}"/>
                    </a:ext>
                  </a:extLst>
                </p14:cNvPr>
                <p14:cNvContentPartPr/>
                <p14:nvPr/>
              </p14:nvContentPartPr>
              <p14:xfrm>
                <a:off x="8691555" y="2608545"/>
                <a:ext cx="196200" cy="219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5F7B224-FD81-3265-8A99-7BC9DECBD3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55555" y="2572905"/>
                  <a:ext cx="267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F730DEF-5CE8-84CC-B51E-CC771E11377C}"/>
                    </a:ext>
                  </a:extLst>
                </p14:cNvPr>
                <p14:cNvContentPartPr/>
                <p14:nvPr/>
              </p14:nvContentPartPr>
              <p14:xfrm>
                <a:off x="9011595" y="2721225"/>
                <a:ext cx="36000" cy="169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F730DEF-5CE8-84CC-B51E-CC771E11377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975595" y="2685225"/>
                  <a:ext cx="107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0932761-A789-F8C9-D038-41CCE3D8F69C}"/>
                    </a:ext>
                  </a:extLst>
                </p14:cNvPr>
                <p14:cNvContentPartPr/>
                <p14:nvPr/>
              </p14:nvContentPartPr>
              <p14:xfrm>
                <a:off x="9191235" y="2564625"/>
                <a:ext cx="174600" cy="222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0932761-A789-F8C9-D038-41CCE3D8F69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155235" y="2528985"/>
                  <a:ext cx="246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1DFAAD2-D4CE-A181-C05A-4610DE5113E1}"/>
                    </a:ext>
                  </a:extLst>
                </p14:cNvPr>
                <p14:cNvContentPartPr/>
                <p14:nvPr/>
              </p14:nvContentPartPr>
              <p14:xfrm>
                <a:off x="9475995" y="2507745"/>
                <a:ext cx="120960" cy="2692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1DFAAD2-D4CE-A181-C05A-4610DE5113E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439995" y="2472105"/>
                  <a:ext cx="19260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0A3C0DB-103C-DD2D-CA26-4DAE7DFE58A3}"/>
              </a:ext>
            </a:extLst>
          </p:cNvPr>
          <p:cNvGrpSpPr/>
          <p:nvPr/>
        </p:nvGrpSpPr>
        <p:grpSpPr>
          <a:xfrm>
            <a:off x="7659075" y="3229545"/>
            <a:ext cx="1065600" cy="478080"/>
            <a:chOff x="7659075" y="3229545"/>
            <a:chExt cx="106560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31053CA-50E8-3EC3-5EBF-C8DF0C207F8D}"/>
                    </a:ext>
                  </a:extLst>
                </p14:cNvPr>
                <p14:cNvContentPartPr/>
                <p14:nvPr/>
              </p14:nvContentPartPr>
              <p14:xfrm>
                <a:off x="7659075" y="3229545"/>
                <a:ext cx="135000" cy="320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31053CA-50E8-3EC3-5EBF-C8DF0C207F8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23435" y="3193905"/>
                  <a:ext cx="2066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B0EB506-C431-F4C3-88DC-C6EAC2A86BB7}"/>
                    </a:ext>
                  </a:extLst>
                </p14:cNvPr>
                <p14:cNvContentPartPr/>
                <p14:nvPr/>
              </p14:nvContentPartPr>
              <p14:xfrm>
                <a:off x="7919355" y="3259065"/>
                <a:ext cx="149400" cy="305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B0EB506-C431-F4C3-88DC-C6EAC2A86B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83355" y="3223425"/>
                  <a:ext cx="2210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CAD0A68-6D68-6790-369C-C7936AAD6722}"/>
                    </a:ext>
                  </a:extLst>
                </p14:cNvPr>
                <p14:cNvContentPartPr/>
                <p14:nvPr/>
              </p14:nvContentPartPr>
              <p14:xfrm>
                <a:off x="8109435" y="3260865"/>
                <a:ext cx="129960" cy="292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CAD0A68-6D68-6790-369C-C7936AAD67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73795" y="3225225"/>
                  <a:ext cx="201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F32CE3F-1041-539B-CEF3-097893554076}"/>
                    </a:ext>
                  </a:extLst>
                </p14:cNvPr>
                <p14:cNvContentPartPr/>
                <p14:nvPr/>
              </p14:nvContentPartPr>
              <p14:xfrm>
                <a:off x="8358195" y="3450945"/>
                <a:ext cx="17280" cy="171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F32CE3F-1041-539B-CEF3-09789355407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322555" y="3415305"/>
                  <a:ext cx="88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DED247A-C480-F249-44F4-9329FD1337E9}"/>
                    </a:ext>
                  </a:extLst>
                </p14:cNvPr>
                <p14:cNvContentPartPr/>
                <p14:nvPr/>
              </p14:nvContentPartPr>
              <p14:xfrm>
                <a:off x="8494275" y="3493785"/>
                <a:ext cx="141120" cy="1105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DED247A-C480-F249-44F4-9329FD1337E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58275" y="3457785"/>
                  <a:ext cx="212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B6F7FEE-6CDA-3C80-D963-0CFDE945E13C}"/>
                    </a:ext>
                  </a:extLst>
                </p14:cNvPr>
                <p14:cNvContentPartPr/>
                <p14:nvPr/>
              </p14:nvContentPartPr>
              <p14:xfrm>
                <a:off x="8585715" y="3265905"/>
                <a:ext cx="138960" cy="441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B6F7FEE-6CDA-3C80-D963-0CFDE945E13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49715" y="3229905"/>
                  <a:ext cx="21060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7DE896A-E21A-5CFE-0562-3AA748E6B62B}"/>
              </a:ext>
            </a:extLst>
          </p:cNvPr>
          <p:cNvGrpSpPr/>
          <p:nvPr/>
        </p:nvGrpSpPr>
        <p:grpSpPr>
          <a:xfrm>
            <a:off x="8951475" y="3407745"/>
            <a:ext cx="150840" cy="76320"/>
            <a:chOff x="8951475" y="3407745"/>
            <a:chExt cx="150840" cy="7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F8808C2-78A2-66F1-5FC6-478C0A4F0AAC}"/>
                    </a:ext>
                  </a:extLst>
                </p14:cNvPr>
                <p14:cNvContentPartPr/>
                <p14:nvPr/>
              </p14:nvContentPartPr>
              <p14:xfrm>
                <a:off x="8951475" y="3407745"/>
                <a:ext cx="83520" cy="39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F8808C2-78A2-66F1-5FC6-478C0A4F0AA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915475" y="3371745"/>
                  <a:ext cx="155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A878B0B-754A-C6D9-ACD3-F5B3432757BC}"/>
                    </a:ext>
                  </a:extLst>
                </p14:cNvPr>
                <p14:cNvContentPartPr/>
                <p14:nvPr/>
              </p14:nvContentPartPr>
              <p14:xfrm>
                <a:off x="8951475" y="3411345"/>
                <a:ext cx="150840" cy="72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A878B0B-754A-C6D9-ACD3-F5B3432757B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915475" y="3375345"/>
                  <a:ext cx="22248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31CF2A8-C1BA-BD86-72CC-45DBFCF933AB}"/>
              </a:ext>
            </a:extLst>
          </p:cNvPr>
          <p:cNvGrpSpPr/>
          <p:nvPr/>
        </p:nvGrpSpPr>
        <p:grpSpPr>
          <a:xfrm>
            <a:off x="9397875" y="3048105"/>
            <a:ext cx="1542600" cy="486360"/>
            <a:chOff x="9397875" y="3048105"/>
            <a:chExt cx="154260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5691877-E763-26E9-435E-A5C8C49A6729}"/>
                    </a:ext>
                  </a:extLst>
                </p14:cNvPr>
                <p14:cNvContentPartPr/>
                <p14:nvPr/>
              </p14:nvContentPartPr>
              <p14:xfrm>
                <a:off x="9397875" y="3171225"/>
                <a:ext cx="177120" cy="363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5691877-E763-26E9-435E-A5C8C49A672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361875" y="3135225"/>
                  <a:ext cx="2487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D0424FF-6BB1-1FA5-930A-294CA206AEC6}"/>
                    </a:ext>
                  </a:extLst>
                </p14:cNvPr>
                <p14:cNvContentPartPr/>
                <p14:nvPr/>
              </p14:nvContentPartPr>
              <p14:xfrm>
                <a:off x="9720075" y="3097425"/>
                <a:ext cx="196560" cy="352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D0424FF-6BB1-1FA5-930A-294CA206AEC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075" y="3061425"/>
                  <a:ext cx="2682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7F39084-F4B9-82F6-D26B-4767E7452CC2}"/>
                    </a:ext>
                  </a:extLst>
                </p14:cNvPr>
                <p14:cNvContentPartPr/>
                <p14:nvPr/>
              </p14:nvContentPartPr>
              <p14:xfrm>
                <a:off x="9974595" y="3216945"/>
                <a:ext cx="102960" cy="169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7F39084-F4B9-82F6-D26B-4767E7452CC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938955" y="3180945"/>
                  <a:ext cx="174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9DD51CB-34BF-6B28-80B1-B06724D9233C}"/>
                    </a:ext>
                  </a:extLst>
                </p14:cNvPr>
                <p14:cNvContentPartPr/>
                <p14:nvPr/>
              </p14:nvContentPartPr>
              <p14:xfrm>
                <a:off x="10218315" y="3276705"/>
                <a:ext cx="7560" cy="6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9DD51CB-34BF-6B28-80B1-B06724D9233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182315" y="3240705"/>
                  <a:ext cx="79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DFB814A-F11A-C8F4-1CF6-8962A62FA5DE}"/>
                    </a:ext>
                  </a:extLst>
                </p14:cNvPr>
                <p14:cNvContentPartPr/>
                <p14:nvPr/>
              </p14:nvContentPartPr>
              <p14:xfrm>
                <a:off x="10334595" y="3135945"/>
                <a:ext cx="193320" cy="2761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DFB814A-F11A-C8F4-1CF6-8962A62FA5D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298595" y="3099945"/>
                  <a:ext cx="264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506281F-0535-2704-94F5-78A5CEF4D577}"/>
                    </a:ext>
                  </a:extLst>
                </p14:cNvPr>
                <p14:cNvContentPartPr/>
                <p14:nvPr/>
              </p14:nvContentPartPr>
              <p14:xfrm>
                <a:off x="10609275" y="3151425"/>
                <a:ext cx="87840" cy="265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506281F-0535-2704-94F5-78A5CEF4D57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573635" y="3115785"/>
                  <a:ext cx="159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55EB5C9-D22A-6BEC-485D-E568852C39FB}"/>
                    </a:ext>
                  </a:extLst>
                </p14:cNvPr>
                <p14:cNvContentPartPr/>
                <p14:nvPr/>
              </p14:nvContentPartPr>
              <p14:xfrm>
                <a:off x="10775235" y="3048105"/>
                <a:ext cx="165240" cy="437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55EB5C9-D22A-6BEC-485D-E568852C39F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39235" y="3012105"/>
                  <a:ext cx="236880" cy="50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4104E1B-748D-954F-FEB1-77CBFA4DD81D}"/>
              </a:ext>
            </a:extLst>
          </p:cNvPr>
          <p:cNvGrpSpPr/>
          <p:nvPr/>
        </p:nvGrpSpPr>
        <p:grpSpPr>
          <a:xfrm>
            <a:off x="9029595" y="4020105"/>
            <a:ext cx="227520" cy="109800"/>
            <a:chOff x="9029595" y="4020105"/>
            <a:chExt cx="22752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3EACD13-2E23-E44C-4952-52989D285278}"/>
                    </a:ext>
                  </a:extLst>
                </p14:cNvPr>
                <p14:cNvContentPartPr/>
                <p14:nvPr/>
              </p14:nvContentPartPr>
              <p14:xfrm>
                <a:off x="9029595" y="4020105"/>
                <a:ext cx="163800" cy="352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3EACD13-2E23-E44C-4952-52989D28527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993595" y="3984105"/>
                  <a:ext cx="235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B05EF7-AFFF-849A-A881-CAA91FA1D9F7}"/>
                    </a:ext>
                  </a:extLst>
                </p14:cNvPr>
                <p14:cNvContentPartPr/>
                <p14:nvPr/>
              </p14:nvContentPartPr>
              <p14:xfrm>
                <a:off x="9101595" y="4125945"/>
                <a:ext cx="155520" cy="3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B05EF7-AFFF-849A-A881-CAA91FA1D9F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065955" y="4089945"/>
                  <a:ext cx="2271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7148B98-E53B-4646-5808-ED2B8425E87E}"/>
              </a:ext>
            </a:extLst>
          </p:cNvPr>
          <p:cNvGrpSpPr/>
          <p:nvPr/>
        </p:nvGrpSpPr>
        <p:grpSpPr>
          <a:xfrm>
            <a:off x="9475635" y="3827145"/>
            <a:ext cx="912600" cy="338040"/>
            <a:chOff x="9475635" y="3827145"/>
            <a:chExt cx="91260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6597B74-2C3F-CA31-EE24-39FC08043B6C}"/>
                    </a:ext>
                  </a:extLst>
                </p14:cNvPr>
                <p14:cNvContentPartPr/>
                <p14:nvPr/>
              </p14:nvContentPartPr>
              <p14:xfrm>
                <a:off x="9475635" y="3964665"/>
                <a:ext cx="114480" cy="1688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6597B74-2C3F-CA31-EE24-39FC08043B6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439995" y="3929025"/>
                  <a:ext cx="186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1C605D3-8294-CA6E-1252-6A16B90D5EC1}"/>
                    </a:ext>
                  </a:extLst>
                </p14:cNvPr>
                <p14:cNvContentPartPr/>
                <p14:nvPr/>
              </p14:nvContentPartPr>
              <p14:xfrm>
                <a:off x="9700995" y="3981585"/>
                <a:ext cx="48600" cy="576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1C605D3-8294-CA6E-1252-6A16B90D5EC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664995" y="3945585"/>
                  <a:ext cx="120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6F01ABD-8480-245E-1190-76B3C1B11580}"/>
                    </a:ext>
                  </a:extLst>
                </p14:cNvPr>
                <p14:cNvContentPartPr/>
                <p14:nvPr/>
              </p14:nvContentPartPr>
              <p14:xfrm>
                <a:off x="9897555" y="3840825"/>
                <a:ext cx="159480" cy="324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6F01ABD-8480-245E-1190-76B3C1B1158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861915" y="3804825"/>
                  <a:ext cx="231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7F0E9CE-8D1B-8C09-672C-15602631149F}"/>
                    </a:ext>
                  </a:extLst>
                </p14:cNvPr>
                <p14:cNvContentPartPr/>
                <p14:nvPr/>
              </p14:nvContentPartPr>
              <p14:xfrm>
                <a:off x="10111035" y="3827145"/>
                <a:ext cx="277200" cy="3099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7F0E9CE-8D1B-8C09-672C-15602631149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75035" y="3791505"/>
                  <a:ext cx="34884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865C9D9-A696-82BF-0AD8-7B07FBE1D917}"/>
              </a:ext>
            </a:extLst>
          </p:cNvPr>
          <p:cNvGrpSpPr/>
          <p:nvPr/>
        </p:nvGrpSpPr>
        <p:grpSpPr>
          <a:xfrm>
            <a:off x="3231435" y="3026865"/>
            <a:ext cx="449640" cy="289800"/>
            <a:chOff x="3231435" y="3026865"/>
            <a:chExt cx="44964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CCB0662-25AD-943B-BE9B-4B826CD9D5EE}"/>
                    </a:ext>
                  </a:extLst>
                </p14:cNvPr>
                <p14:cNvContentPartPr/>
                <p14:nvPr/>
              </p14:nvContentPartPr>
              <p14:xfrm>
                <a:off x="3231435" y="3081585"/>
                <a:ext cx="89280" cy="129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CCB0662-25AD-943B-BE9B-4B826CD9D5E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195795" y="3045945"/>
                  <a:ext cx="160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7DC3DF-49F2-23C6-1B1D-67AA170B08BC}"/>
                    </a:ext>
                  </a:extLst>
                </p14:cNvPr>
                <p14:cNvContentPartPr/>
                <p14:nvPr/>
              </p14:nvContentPartPr>
              <p14:xfrm>
                <a:off x="3377955" y="3119025"/>
                <a:ext cx="4680" cy="27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7DC3DF-49F2-23C6-1B1D-67AA170B08B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41955" y="3083025"/>
                  <a:ext cx="763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986DE58-5F3D-C4F7-6293-D1FA3E9844B9}"/>
                    </a:ext>
                  </a:extLst>
                </p14:cNvPr>
                <p14:cNvContentPartPr/>
                <p14:nvPr/>
              </p14:nvContentPartPr>
              <p14:xfrm>
                <a:off x="3382275" y="3119025"/>
                <a:ext cx="360" cy="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986DE58-5F3D-C4F7-6293-D1FA3E9844B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46635" y="308302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69F3A28-2590-81C9-5E88-A7F8FADB6435}"/>
                    </a:ext>
                  </a:extLst>
                </p14:cNvPr>
                <p14:cNvContentPartPr/>
                <p14:nvPr/>
              </p14:nvContentPartPr>
              <p14:xfrm>
                <a:off x="3382275" y="3026865"/>
                <a:ext cx="118440" cy="235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69F3A28-2590-81C9-5E88-A7F8FADB643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346635" y="2990865"/>
                  <a:ext cx="190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AA6373B-582C-BDD8-B5DF-BF3E938DD2FD}"/>
                    </a:ext>
                  </a:extLst>
                </p14:cNvPr>
                <p14:cNvContentPartPr/>
                <p14:nvPr/>
              </p14:nvContentPartPr>
              <p14:xfrm>
                <a:off x="3556875" y="3089505"/>
                <a:ext cx="124200" cy="178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AA6373B-582C-BDD8-B5DF-BF3E938DD2F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521235" y="3053505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F67E755-704B-39DA-238D-28DFE8F0C06D}"/>
                    </a:ext>
                  </a:extLst>
                </p14:cNvPr>
                <p14:cNvContentPartPr/>
                <p14:nvPr/>
              </p14:nvContentPartPr>
              <p14:xfrm>
                <a:off x="3344835" y="3308745"/>
                <a:ext cx="20520" cy="7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F67E755-704B-39DA-238D-28DFE8F0C06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09195" y="3273105"/>
                  <a:ext cx="92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E7F1EFC5-96CC-AE55-DA44-408263DCD01C}"/>
              </a:ext>
            </a:extLst>
          </p:cNvPr>
          <p:cNvGrpSpPr/>
          <p:nvPr/>
        </p:nvGrpSpPr>
        <p:grpSpPr>
          <a:xfrm>
            <a:off x="3119835" y="1896825"/>
            <a:ext cx="590760" cy="298440"/>
            <a:chOff x="3119835" y="1896825"/>
            <a:chExt cx="59076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069EEB7-1529-8775-234B-BA3B1AC49F5B}"/>
                    </a:ext>
                  </a:extLst>
                </p14:cNvPr>
                <p14:cNvContentPartPr/>
                <p14:nvPr/>
              </p14:nvContentPartPr>
              <p14:xfrm>
                <a:off x="3119835" y="2001225"/>
                <a:ext cx="90720" cy="163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069EEB7-1529-8775-234B-BA3B1AC49F5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084195" y="1965585"/>
                  <a:ext cx="162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884B4E6-8589-C241-6640-042C571715A1}"/>
                    </a:ext>
                  </a:extLst>
                </p14:cNvPr>
                <p14:cNvContentPartPr/>
                <p14:nvPr/>
              </p14:nvContentPartPr>
              <p14:xfrm>
                <a:off x="3313875" y="2033985"/>
                <a:ext cx="17280" cy="100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884B4E6-8589-C241-6640-042C571715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277875" y="1997985"/>
                  <a:ext cx="88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00D58DC-4FD5-8D9F-4F5D-94DD8B0E3B9B}"/>
                    </a:ext>
                  </a:extLst>
                </p14:cNvPr>
                <p14:cNvContentPartPr/>
                <p14:nvPr/>
              </p14:nvContentPartPr>
              <p14:xfrm>
                <a:off x="3397755" y="1896825"/>
                <a:ext cx="102960" cy="2984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00D58DC-4FD5-8D9F-4F5D-94DD8B0E3B9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362115" y="1861185"/>
                  <a:ext cx="174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703DB98-A9E8-2B31-2E2D-92DC5501171A}"/>
                    </a:ext>
                  </a:extLst>
                </p14:cNvPr>
                <p14:cNvContentPartPr/>
                <p14:nvPr/>
              </p14:nvContentPartPr>
              <p14:xfrm>
                <a:off x="3549675" y="1920585"/>
                <a:ext cx="160920" cy="2408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703DB98-A9E8-2B31-2E2D-92DC5501171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513675" y="1884945"/>
                  <a:ext cx="232560" cy="31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8E02CF7-A280-2597-6C23-F3A074CC505C}"/>
                  </a:ext>
                </a:extLst>
              </p14:cNvPr>
              <p14:cNvContentPartPr/>
              <p14:nvPr/>
            </p14:nvContentPartPr>
            <p14:xfrm>
              <a:off x="7274235" y="3548505"/>
              <a:ext cx="5040" cy="756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8E02CF7-A280-2597-6C23-F3A074CC505C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238595" y="3512505"/>
                <a:ext cx="76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9DFA404C-047D-51B9-073A-A17E88763A6F}"/>
                  </a:ext>
                </a:extLst>
              </p14:cNvPr>
              <p14:cNvContentPartPr/>
              <p14:nvPr/>
            </p14:nvContentPartPr>
            <p14:xfrm>
              <a:off x="7498155" y="3549585"/>
              <a:ext cx="13680" cy="1224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9DFA404C-047D-51B9-073A-A17E88763A6F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462155" y="3513945"/>
                <a:ext cx="85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1D60B028-2B4F-1730-EE30-91D19021A5D1}"/>
                  </a:ext>
                </a:extLst>
              </p14:cNvPr>
              <p14:cNvContentPartPr/>
              <p14:nvPr/>
            </p14:nvContentPartPr>
            <p14:xfrm>
              <a:off x="7293315" y="3371745"/>
              <a:ext cx="14760" cy="1836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1D60B028-2B4F-1730-EE30-91D19021A5D1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257675" y="3335745"/>
                <a:ext cx="86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BDE038F-74A2-1A81-F97A-9DD006CC2797}"/>
                  </a:ext>
                </a:extLst>
              </p14:cNvPr>
              <p14:cNvContentPartPr/>
              <p14:nvPr/>
            </p14:nvContentPartPr>
            <p14:xfrm>
              <a:off x="7308795" y="1324065"/>
              <a:ext cx="84600" cy="22068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BDE038F-74A2-1A81-F97A-9DD006CC2797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291155" y="1306065"/>
                <a:ext cx="12024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34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6DE08-6386-2125-5B4E-8DF0412D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" y="743504"/>
            <a:ext cx="7246323" cy="40726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A7ADEE9-E590-3596-D0A2-4141313F091B}"/>
                  </a:ext>
                </a:extLst>
              </p14:cNvPr>
              <p14:cNvContentPartPr/>
              <p14:nvPr/>
            </p14:nvContentPartPr>
            <p14:xfrm>
              <a:off x="10741395" y="971985"/>
              <a:ext cx="141120" cy="4050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A7ADEE9-E590-3596-D0A2-4141313F09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05755" y="935985"/>
                <a:ext cx="21276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559B556-DC0E-18C7-EC07-1D023F214097}"/>
                  </a:ext>
                </a:extLst>
              </p14:cNvPr>
              <p14:cNvContentPartPr/>
              <p14:nvPr/>
            </p14:nvContentPartPr>
            <p14:xfrm>
              <a:off x="12060075" y="1398585"/>
              <a:ext cx="3960" cy="1476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559B556-DC0E-18C7-EC07-1D023F2140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24075" y="1362945"/>
                <a:ext cx="75600" cy="21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F79ACEE-EC22-13F0-3B43-C7656455D946}"/>
              </a:ext>
            </a:extLst>
          </p:cNvPr>
          <p:cNvGrpSpPr/>
          <p:nvPr/>
        </p:nvGrpSpPr>
        <p:grpSpPr>
          <a:xfrm>
            <a:off x="7456035" y="869385"/>
            <a:ext cx="4502160" cy="1829880"/>
            <a:chOff x="7456035" y="869385"/>
            <a:chExt cx="4502160" cy="182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D136506-4353-D488-E39D-CE54E04E9AD8}"/>
                    </a:ext>
                  </a:extLst>
                </p14:cNvPr>
                <p14:cNvContentPartPr/>
                <p14:nvPr/>
              </p14:nvContentPartPr>
              <p14:xfrm>
                <a:off x="7456035" y="869385"/>
                <a:ext cx="126360" cy="394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D136506-4353-D488-E39D-CE54E04E9A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20035" y="833385"/>
                  <a:ext cx="1980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5FFAE0-37B0-4057-6046-D45EB26FD6FF}"/>
                    </a:ext>
                  </a:extLst>
                </p14:cNvPr>
                <p14:cNvContentPartPr/>
                <p14:nvPr/>
              </p14:nvContentPartPr>
              <p14:xfrm>
                <a:off x="7683915" y="1261425"/>
                <a:ext cx="112680" cy="194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5FFAE0-37B0-4057-6046-D45EB26FD6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48275" y="1225425"/>
                  <a:ext cx="1843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DCA3A7-FB6E-473E-86BB-163D3F626B5C}"/>
                    </a:ext>
                  </a:extLst>
                </p14:cNvPr>
                <p14:cNvContentPartPr/>
                <p14:nvPr/>
              </p14:nvContentPartPr>
              <p14:xfrm>
                <a:off x="7867515" y="1339545"/>
                <a:ext cx="37800" cy="158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DCA3A7-FB6E-473E-86BB-163D3F626B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31515" y="1303905"/>
                  <a:ext cx="109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576D2C-03D3-9F6F-7DBF-C48CE88E6B3D}"/>
                    </a:ext>
                  </a:extLst>
                </p14:cNvPr>
                <p14:cNvContentPartPr/>
                <p14:nvPr/>
              </p14:nvContentPartPr>
              <p14:xfrm>
                <a:off x="7976955" y="1168905"/>
                <a:ext cx="115920" cy="21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576D2C-03D3-9F6F-7DBF-C48CE88E6B3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40955" y="1132905"/>
                  <a:ext cx="187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63CA3B7-DBB6-E5D1-4D60-13B9FAC20625}"/>
                    </a:ext>
                  </a:extLst>
                </p14:cNvPr>
                <p14:cNvContentPartPr/>
                <p14:nvPr/>
              </p14:nvContentPartPr>
              <p14:xfrm>
                <a:off x="8012955" y="1265025"/>
                <a:ext cx="118440" cy="10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63CA3B7-DBB6-E5D1-4D60-13B9FAC2062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76955" y="1229385"/>
                  <a:ext cx="190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BDA52A7-9601-F580-F384-77C513F0AF0A}"/>
                    </a:ext>
                  </a:extLst>
                </p14:cNvPr>
                <p14:cNvContentPartPr/>
                <p14:nvPr/>
              </p14:nvContentPartPr>
              <p14:xfrm>
                <a:off x="8281155" y="1045065"/>
                <a:ext cx="188280" cy="250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BDA52A7-9601-F580-F384-77C513F0AF0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45515" y="1009065"/>
                  <a:ext cx="2599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F76ECFC-67B1-DC82-FDDA-CABB7E7C69B0}"/>
                    </a:ext>
                  </a:extLst>
                </p14:cNvPr>
                <p14:cNvContentPartPr/>
                <p14:nvPr/>
              </p14:nvContentPartPr>
              <p14:xfrm>
                <a:off x="8532795" y="1221825"/>
                <a:ext cx="93960" cy="156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76ECFC-67B1-DC82-FDDA-CABB7E7C69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96795" y="1185825"/>
                  <a:ext cx="165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969EE3-B272-EC6F-2578-C0EE6131CC40}"/>
                    </a:ext>
                  </a:extLst>
                </p14:cNvPr>
                <p14:cNvContentPartPr/>
                <p14:nvPr/>
              </p14:nvContentPartPr>
              <p14:xfrm>
                <a:off x="8544675" y="1196625"/>
                <a:ext cx="166320" cy="34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969EE3-B272-EC6F-2578-C0EE6131CC4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09035" y="1160625"/>
                  <a:ext cx="237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981918-0FD7-2A05-F418-F25AA69040F6}"/>
                    </a:ext>
                  </a:extLst>
                </p14:cNvPr>
                <p14:cNvContentPartPr/>
                <p14:nvPr/>
              </p14:nvContentPartPr>
              <p14:xfrm>
                <a:off x="8834475" y="1158105"/>
                <a:ext cx="2880" cy="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981918-0FD7-2A05-F418-F25AA69040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98475" y="1122105"/>
                  <a:ext cx="74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A930B0-ADE7-7011-B995-A9CD1DA337E8}"/>
                    </a:ext>
                  </a:extLst>
                </p14:cNvPr>
                <p14:cNvContentPartPr/>
                <p14:nvPr/>
              </p14:nvContentPartPr>
              <p14:xfrm>
                <a:off x="8966595" y="876585"/>
                <a:ext cx="115200" cy="443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A930B0-ADE7-7011-B995-A9CD1DA337E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30955" y="840945"/>
                  <a:ext cx="1868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4753A7-13A6-39C1-258E-6E0FB5D8D141}"/>
                    </a:ext>
                  </a:extLst>
                </p14:cNvPr>
                <p14:cNvContentPartPr/>
                <p14:nvPr/>
              </p14:nvContentPartPr>
              <p14:xfrm>
                <a:off x="9202755" y="888465"/>
                <a:ext cx="108720" cy="352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4753A7-13A6-39C1-258E-6E0FB5D8D1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67115" y="852825"/>
                  <a:ext cx="180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100708-31BE-653E-355D-468F440C71FB}"/>
                    </a:ext>
                  </a:extLst>
                </p14:cNvPr>
                <p14:cNvContentPartPr/>
                <p14:nvPr/>
              </p14:nvContentPartPr>
              <p14:xfrm>
                <a:off x="9380955" y="911865"/>
                <a:ext cx="113400" cy="354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100708-31BE-653E-355D-468F440C71F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44955" y="875865"/>
                  <a:ext cx="1850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3BD39D-A350-2F3F-AB01-0D918A5569A6}"/>
                    </a:ext>
                  </a:extLst>
                </p14:cNvPr>
                <p14:cNvContentPartPr/>
                <p14:nvPr/>
              </p14:nvContentPartPr>
              <p14:xfrm>
                <a:off x="9600915" y="1207425"/>
                <a:ext cx="7560" cy="122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3BD39D-A350-2F3F-AB01-0D918A5569A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65275" y="1171425"/>
                  <a:ext cx="79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FF7941-B4CB-488A-682D-B4960EEA8469}"/>
                    </a:ext>
                  </a:extLst>
                </p14:cNvPr>
                <p14:cNvContentPartPr/>
                <p14:nvPr/>
              </p14:nvContentPartPr>
              <p14:xfrm>
                <a:off x="9684075" y="1229025"/>
                <a:ext cx="360" cy="123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FF7941-B4CB-488A-682D-B4960EEA846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648075" y="1193025"/>
                  <a:ext cx="72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4FF2D55-752B-2B60-B566-0D3D1C29B797}"/>
                    </a:ext>
                  </a:extLst>
                </p14:cNvPr>
                <p14:cNvContentPartPr/>
                <p14:nvPr/>
              </p14:nvContentPartPr>
              <p14:xfrm>
                <a:off x="9708195" y="875145"/>
                <a:ext cx="151920" cy="480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4FF2D55-752B-2B60-B566-0D3D1C29B79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672195" y="839505"/>
                  <a:ext cx="22356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48D86E-AEF0-1417-E911-E38518286277}"/>
                    </a:ext>
                  </a:extLst>
                </p14:cNvPr>
                <p14:cNvContentPartPr/>
                <p14:nvPr/>
              </p14:nvContentPartPr>
              <p14:xfrm>
                <a:off x="10073955" y="1051905"/>
                <a:ext cx="7560" cy="242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48D86E-AEF0-1417-E911-E385182862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37955" y="1016265"/>
                  <a:ext cx="79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6A420C-D229-CD60-51E2-79EB33A58EBF}"/>
                    </a:ext>
                  </a:extLst>
                </p14:cNvPr>
                <p14:cNvContentPartPr/>
                <p14:nvPr/>
              </p14:nvContentPartPr>
              <p14:xfrm>
                <a:off x="9979995" y="1167825"/>
                <a:ext cx="158040" cy="25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6A420C-D229-CD60-51E2-79EB33A58EB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43995" y="1131825"/>
                  <a:ext cx="229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1F8853A-9721-6ADA-2AFE-5994DE095BA4}"/>
                    </a:ext>
                  </a:extLst>
                </p14:cNvPr>
                <p14:cNvContentPartPr/>
                <p14:nvPr/>
              </p14:nvContentPartPr>
              <p14:xfrm>
                <a:off x="10261515" y="1082145"/>
                <a:ext cx="176040" cy="257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1F8853A-9721-6ADA-2AFE-5994DE095BA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225515" y="1046505"/>
                  <a:ext cx="2476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64E79DD-AFAF-BBBF-BE63-88E3CEE3AD59}"/>
                    </a:ext>
                  </a:extLst>
                </p14:cNvPr>
                <p14:cNvContentPartPr/>
                <p14:nvPr/>
              </p14:nvContentPartPr>
              <p14:xfrm>
                <a:off x="10544115" y="1285185"/>
                <a:ext cx="95400" cy="240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64E79DD-AFAF-BBBF-BE63-88E3CEE3AD5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08475" y="1249545"/>
                  <a:ext cx="1670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9E841A-DFD3-ED40-C289-DD58B5CC8D0A}"/>
                    </a:ext>
                  </a:extLst>
                </p14:cNvPr>
                <p14:cNvContentPartPr/>
                <p14:nvPr/>
              </p14:nvContentPartPr>
              <p14:xfrm>
                <a:off x="10991595" y="960465"/>
                <a:ext cx="182160" cy="464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9E841A-DFD3-ED40-C289-DD58B5CC8D0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55955" y="924825"/>
                  <a:ext cx="2538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EC81CB1-B80B-E585-F872-F6DC0F26D535}"/>
                    </a:ext>
                  </a:extLst>
                </p14:cNvPr>
                <p14:cNvContentPartPr/>
                <p14:nvPr/>
              </p14:nvContentPartPr>
              <p14:xfrm>
                <a:off x="11155035" y="1039665"/>
                <a:ext cx="79200" cy="337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EC81CB1-B80B-E585-F872-F6DC0F26D53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19395" y="1003665"/>
                  <a:ext cx="1508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3689EF-6BAA-B021-70FC-73370D386036}"/>
                    </a:ext>
                  </a:extLst>
                </p14:cNvPr>
                <p14:cNvContentPartPr/>
                <p14:nvPr/>
              </p14:nvContentPartPr>
              <p14:xfrm>
                <a:off x="11284275" y="1322985"/>
                <a:ext cx="25560" cy="147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3689EF-6BAA-B021-70FC-73370D38603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48275" y="1286985"/>
                  <a:ext cx="97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8BDFAB5-33B5-B691-002A-20CFB9250880}"/>
                    </a:ext>
                  </a:extLst>
                </p14:cNvPr>
                <p14:cNvContentPartPr/>
                <p14:nvPr/>
              </p14:nvContentPartPr>
              <p14:xfrm>
                <a:off x="11418555" y="1318305"/>
                <a:ext cx="86040" cy="148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8BDFAB5-33B5-B691-002A-20CFB925088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382915" y="1282305"/>
                  <a:ext cx="157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0821C6-EF60-7091-92D0-13E3771DBFEA}"/>
                    </a:ext>
                  </a:extLst>
                </p14:cNvPr>
                <p14:cNvContentPartPr/>
                <p14:nvPr/>
              </p14:nvContentPartPr>
              <p14:xfrm>
                <a:off x="11481555" y="913665"/>
                <a:ext cx="121680" cy="643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0821C6-EF60-7091-92D0-13E3771DBFE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45555" y="878025"/>
                  <a:ext cx="19332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E69633B-A2E3-9794-8396-8BDB7BCB7122}"/>
                    </a:ext>
                  </a:extLst>
                </p14:cNvPr>
                <p14:cNvContentPartPr/>
                <p14:nvPr/>
              </p14:nvContentPartPr>
              <p14:xfrm>
                <a:off x="11746155" y="1178265"/>
                <a:ext cx="17280" cy="186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E69633B-A2E3-9794-8396-8BDB7BCB71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710155" y="1142625"/>
                  <a:ext cx="88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742598-D6B0-45AE-B50C-056C1FD56303}"/>
                    </a:ext>
                  </a:extLst>
                </p14:cNvPr>
                <p14:cNvContentPartPr/>
                <p14:nvPr/>
              </p14:nvContentPartPr>
              <p14:xfrm>
                <a:off x="11659395" y="1292745"/>
                <a:ext cx="191520" cy="5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742598-D6B0-45AE-B50C-056C1FD5630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23755" y="1257105"/>
                  <a:ext cx="263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F9EF20-F815-40CF-A2BC-C7A145322A0B}"/>
                    </a:ext>
                  </a:extLst>
                </p14:cNvPr>
                <p14:cNvContentPartPr/>
                <p14:nvPr/>
              </p14:nvContentPartPr>
              <p14:xfrm>
                <a:off x="11836155" y="1080345"/>
                <a:ext cx="122040" cy="344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F9EF20-F815-40CF-A2BC-C7A145322A0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800515" y="1044345"/>
                  <a:ext cx="1936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0A98ED9-5BFE-5A6F-A2F1-A0EEDAA15D8C}"/>
                    </a:ext>
                  </a:extLst>
                </p14:cNvPr>
                <p14:cNvContentPartPr/>
                <p14:nvPr/>
              </p14:nvContentPartPr>
              <p14:xfrm>
                <a:off x="10240995" y="1872345"/>
                <a:ext cx="25560" cy="238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0A98ED9-5BFE-5A6F-A2F1-A0EEDAA15D8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05355" y="1836705"/>
                  <a:ext cx="972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E3CA447-499A-16AB-7AE0-7B46A966A837}"/>
                    </a:ext>
                  </a:extLst>
                </p14:cNvPr>
                <p14:cNvContentPartPr/>
                <p14:nvPr/>
              </p14:nvContentPartPr>
              <p14:xfrm>
                <a:off x="10194195" y="2038665"/>
                <a:ext cx="145800" cy="27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E3CA447-499A-16AB-7AE0-7B46A966A83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58195" y="2002665"/>
                  <a:ext cx="217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1F6DE5-597E-B27A-7F4D-7FD1829B2C86}"/>
                    </a:ext>
                  </a:extLst>
                </p14:cNvPr>
                <p14:cNvContentPartPr/>
                <p14:nvPr/>
              </p14:nvContentPartPr>
              <p14:xfrm>
                <a:off x="10457355" y="1901865"/>
                <a:ext cx="73080" cy="18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1F6DE5-597E-B27A-7F4D-7FD1829B2C8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21715" y="1865865"/>
                  <a:ext cx="144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70721CF-4E41-8C07-CE1D-F995BFF21D41}"/>
                    </a:ext>
                  </a:extLst>
                </p14:cNvPr>
                <p14:cNvContentPartPr/>
                <p14:nvPr/>
              </p14:nvContentPartPr>
              <p14:xfrm>
                <a:off x="10615035" y="2026785"/>
                <a:ext cx="33840" cy="23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70721CF-4E41-8C07-CE1D-F995BFF21D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79395" y="1990785"/>
                  <a:ext cx="105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49B5880-156B-9617-AE43-408F5DE44B74}"/>
                    </a:ext>
                  </a:extLst>
                </p14:cNvPr>
                <p14:cNvContentPartPr/>
                <p14:nvPr/>
              </p14:nvContentPartPr>
              <p14:xfrm>
                <a:off x="10710075" y="1909785"/>
                <a:ext cx="108720" cy="226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49B5880-156B-9617-AE43-408F5DE44B7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74435" y="1874145"/>
                  <a:ext cx="180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B75065D-549D-36F0-BEAE-59270A2760BF}"/>
                    </a:ext>
                  </a:extLst>
                </p14:cNvPr>
                <p14:cNvContentPartPr/>
                <p14:nvPr/>
              </p14:nvContentPartPr>
              <p14:xfrm>
                <a:off x="11001675" y="1926705"/>
                <a:ext cx="109440" cy="177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B75065D-549D-36F0-BEAE-59270A2760B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66035" y="1891065"/>
                  <a:ext cx="181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0C4C647-C79A-51D5-0A27-4FD9C7794D32}"/>
                    </a:ext>
                  </a:extLst>
                </p14:cNvPr>
                <p14:cNvContentPartPr/>
                <p14:nvPr/>
              </p14:nvContentPartPr>
              <p14:xfrm>
                <a:off x="10982235" y="1953345"/>
                <a:ext cx="149400" cy="169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0C4C647-C79A-51D5-0A27-4FD9C7794D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46235" y="1917345"/>
                  <a:ext cx="221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1595CD5-79F7-0108-4341-1A21135C6407}"/>
                    </a:ext>
                  </a:extLst>
                </p14:cNvPr>
                <p14:cNvContentPartPr/>
                <p14:nvPr/>
              </p14:nvContentPartPr>
              <p14:xfrm>
                <a:off x="11209395" y="2018505"/>
                <a:ext cx="68040" cy="148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1595CD5-79F7-0108-4341-1A21135C64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73755" y="1982505"/>
                  <a:ext cx="139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AD2BAF3-FF42-6305-1D78-AD996F7467A3}"/>
                    </a:ext>
                  </a:extLst>
                </p14:cNvPr>
                <p14:cNvContentPartPr/>
                <p14:nvPr/>
              </p14:nvContentPartPr>
              <p14:xfrm>
                <a:off x="11367075" y="2063865"/>
                <a:ext cx="35280" cy="15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AD2BAF3-FF42-6305-1D78-AD996F7467A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31435" y="2028225"/>
                  <a:ext cx="106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4174945-B50F-E8C3-34EA-455A041D5634}"/>
                    </a:ext>
                  </a:extLst>
                </p14:cNvPr>
                <p14:cNvContentPartPr/>
                <p14:nvPr/>
              </p14:nvContentPartPr>
              <p14:xfrm>
                <a:off x="11501715" y="1930305"/>
                <a:ext cx="95760" cy="287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4174945-B50F-E8C3-34EA-455A041D563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466075" y="1894305"/>
                  <a:ext cx="167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125E62-29EB-5256-736E-5C7BB73BA34B}"/>
                    </a:ext>
                  </a:extLst>
                </p14:cNvPr>
                <p14:cNvContentPartPr/>
                <p14:nvPr/>
              </p14:nvContentPartPr>
              <p14:xfrm>
                <a:off x="11643195" y="1992225"/>
                <a:ext cx="160920" cy="240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125E62-29EB-5256-736E-5C7BB73BA3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607195" y="1956585"/>
                  <a:ext cx="2325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BE3AB47-BD22-5B95-104C-313C77D6E950}"/>
                    </a:ext>
                  </a:extLst>
                </p14:cNvPr>
                <p14:cNvContentPartPr/>
                <p14:nvPr/>
              </p14:nvContentPartPr>
              <p14:xfrm>
                <a:off x="11029755" y="2444025"/>
                <a:ext cx="26640" cy="234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BE3AB47-BD22-5B95-104C-313C77D6E95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994115" y="2408385"/>
                  <a:ext cx="98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1C26D9D-85CC-110B-3D97-AD482DB2FAF2}"/>
                    </a:ext>
                  </a:extLst>
                </p14:cNvPr>
                <p14:cNvContentPartPr/>
                <p14:nvPr/>
              </p14:nvContentPartPr>
              <p14:xfrm>
                <a:off x="10941195" y="2543745"/>
                <a:ext cx="205920" cy="27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1C26D9D-85CC-110B-3D97-AD482DB2FAF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905555" y="2508105"/>
                  <a:ext cx="277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0CB1C5-568B-CDE0-7C56-F5A6190CB522}"/>
                    </a:ext>
                  </a:extLst>
                </p14:cNvPr>
                <p14:cNvContentPartPr/>
                <p14:nvPr/>
              </p14:nvContentPartPr>
              <p14:xfrm>
                <a:off x="11248995" y="2505945"/>
                <a:ext cx="78840" cy="136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0CB1C5-568B-CDE0-7C56-F5A6190CB52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212995" y="2469945"/>
                  <a:ext cx="150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AB4E907-939C-8793-9E69-A5492D2F1C15}"/>
                    </a:ext>
                  </a:extLst>
                </p14:cNvPr>
                <p14:cNvContentPartPr/>
                <p14:nvPr/>
              </p14:nvContentPartPr>
              <p14:xfrm>
                <a:off x="11440515" y="2581185"/>
                <a:ext cx="24480" cy="14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AB4E907-939C-8793-9E69-A5492D2F1C1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404515" y="2545545"/>
                  <a:ext cx="96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DE61FD1-7E46-4B88-B492-475C7811473B}"/>
                    </a:ext>
                  </a:extLst>
                </p14:cNvPr>
                <p14:cNvContentPartPr/>
                <p14:nvPr/>
              </p14:nvContentPartPr>
              <p14:xfrm>
                <a:off x="11570115" y="2543385"/>
                <a:ext cx="137880" cy="155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DE61FD1-7E46-4B88-B492-475C7811473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534115" y="2507745"/>
                  <a:ext cx="209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AAB4F40-C631-A936-9ACA-27C8C838472B}"/>
                    </a:ext>
                  </a:extLst>
                </p14:cNvPr>
                <p14:cNvContentPartPr/>
                <p14:nvPr/>
              </p14:nvContentPartPr>
              <p14:xfrm>
                <a:off x="11610075" y="2506665"/>
                <a:ext cx="168840" cy="32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AAB4F40-C631-A936-9ACA-27C8C838472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574435" y="2470665"/>
                  <a:ext cx="240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80CED9-7F14-F8AD-A824-BC282EFAE57A}"/>
                    </a:ext>
                  </a:extLst>
                </p14:cNvPr>
                <p14:cNvContentPartPr/>
                <p14:nvPr/>
              </p14:nvContentPartPr>
              <p14:xfrm>
                <a:off x="8065875" y="1658505"/>
                <a:ext cx="170280" cy="64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80CED9-7F14-F8AD-A824-BC282EFAE57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29875" y="1622505"/>
                  <a:ext cx="241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D2D42EB-4D6E-3E73-15DA-C5CDAB12B7E6}"/>
                    </a:ext>
                  </a:extLst>
                </p14:cNvPr>
                <p14:cNvContentPartPr/>
                <p14:nvPr/>
              </p14:nvContentPartPr>
              <p14:xfrm>
                <a:off x="8058675" y="1803945"/>
                <a:ext cx="204840" cy="14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D2D42EB-4D6E-3E73-15DA-C5CDAB12B7E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22675" y="1768305"/>
                  <a:ext cx="276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D6C7572-0EDF-B081-B100-25073C5DAA1E}"/>
                    </a:ext>
                  </a:extLst>
                </p14:cNvPr>
                <p14:cNvContentPartPr/>
                <p14:nvPr/>
              </p14:nvContentPartPr>
              <p14:xfrm>
                <a:off x="8654115" y="1739145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D6C7572-0EDF-B081-B100-25073C5DAA1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18475" y="170314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7E7801C-F4DA-7E9F-0205-E959E6B6A3A6}"/>
                    </a:ext>
                  </a:extLst>
                </p14:cNvPr>
                <p14:cNvContentPartPr/>
                <p14:nvPr/>
              </p14:nvContentPartPr>
              <p14:xfrm>
                <a:off x="8496435" y="1724745"/>
                <a:ext cx="158040" cy="219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7E7801C-F4DA-7E9F-0205-E959E6B6A3A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60795" y="1688745"/>
                  <a:ext cx="229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40CDFC3-0A33-2A61-14C5-5C8DDF6F174C}"/>
                    </a:ext>
                  </a:extLst>
                </p14:cNvPr>
                <p14:cNvContentPartPr/>
                <p14:nvPr/>
              </p14:nvContentPartPr>
              <p14:xfrm>
                <a:off x="8698755" y="1869105"/>
                <a:ext cx="28080" cy="38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40CDFC3-0A33-2A61-14C5-5C8DDF6F174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62755" y="1833105"/>
                  <a:ext cx="99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A8C2ADE-94A0-564E-3688-774404F09828}"/>
                    </a:ext>
                  </a:extLst>
                </p14:cNvPr>
                <p14:cNvContentPartPr/>
                <p14:nvPr/>
              </p14:nvContentPartPr>
              <p14:xfrm>
                <a:off x="8838075" y="1830585"/>
                <a:ext cx="123480" cy="186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A8C2ADE-94A0-564E-3688-774404F0982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802435" y="1794585"/>
                  <a:ext cx="195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C03BD4A-D3B2-CD9B-86F4-44F3F9FC9D19}"/>
                    </a:ext>
                  </a:extLst>
                </p14:cNvPr>
                <p14:cNvContentPartPr/>
                <p14:nvPr/>
              </p14:nvContentPartPr>
              <p14:xfrm>
                <a:off x="8852835" y="1811145"/>
                <a:ext cx="158040" cy="41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C03BD4A-D3B2-CD9B-86F4-44F3F9FC9D1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816835" y="1775505"/>
                  <a:ext cx="229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E0BB1DD-F114-781C-F30D-B5C5835E2F9E}"/>
                    </a:ext>
                  </a:extLst>
                </p14:cNvPr>
                <p14:cNvContentPartPr/>
                <p14:nvPr/>
              </p14:nvContentPartPr>
              <p14:xfrm>
                <a:off x="9187275" y="1864785"/>
                <a:ext cx="107280" cy="202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E0BB1DD-F114-781C-F30D-B5C5835E2F9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151635" y="1829145"/>
                  <a:ext cx="178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52EC38-1D3B-5018-7B10-E74EB423CD33}"/>
                    </a:ext>
                  </a:extLst>
                </p14:cNvPr>
                <p14:cNvContentPartPr/>
                <p14:nvPr/>
              </p14:nvContentPartPr>
              <p14:xfrm>
                <a:off x="9153435" y="1933905"/>
                <a:ext cx="133920" cy="91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52EC38-1D3B-5018-7B10-E74EB423CD3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117795" y="1898265"/>
                  <a:ext cx="205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DD92D73-05A3-7527-D44C-ED63475B1273}"/>
                    </a:ext>
                  </a:extLst>
                </p14:cNvPr>
                <p14:cNvContentPartPr/>
                <p14:nvPr/>
              </p14:nvContentPartPr>
              <p14:xfrm>
                <a:off x="9414435" y="1873785"/>
                <a:ext cx="76320" cy="217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DD92D73-05A3-7527-D44C-ED63475B12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378795" y="1838145"/>
                  <a:ext cx="1479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F2BE860-652E-96E0-0C35-863A6254D9DC}"/>
                    </a:ext>
                  </a:extLst>
                </p14:cNvPr>
                <p14:cNvContentPartPr/>
                <p14:nvPr/>
              </p14:nvContentPartPr>
              <p14:xfrm>
                <a:off x="9567435" y="1976025"/>
                <a:ext cx="15840" cy="12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F2BE860-652E-96E0-0C35-863A6254D9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31435" y="1940385"/>
                  <a:ext cx="87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9F71C6-5B6E-2245-BBC9-8ECD562959DE}"/>
                    </a:ext>
                  </a:extLst>
                </p14:cNvPr>
                <p14:cNvContentPartPr/>
                <p14:nvPr/>
              </p14:nvContentPartPr>
              <p14:xfrm>
                <a:off x="9685155" y="1836705"/>
                <a:ext cx="115560" cy="261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9F71C6-5B6E-2245-BBC9-8ECD562959D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49155" y="1800705"/>
                  <a:ext cx="187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462A91-BC9B-4E80-49C4-81F8268680B5}"/>
                    </a:ext>
                  </a:extLst>
                </p14:cNvPr>
                <p14:cNvContentPartPr/>
                <p14:nvPr/>
              </p14:nvContentPartPr>
              <p14:xfrm>
                <a:off x="9403635" y="1882065"/>
                <a:ext cx="71640" cy="41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462A91-BC9B-4E80-49C4-81F8268680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67995" y="1846425"/>
                  <a:ext cx="143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9D85DB-913C-22A8-BA67-719ADAC21F65}"/>
                    </a:ext>
                  </a:extLst>
                </p14:cNvPr>
                <p14:cNvContentPartPr/>
                <p14:nvPr/>
              </p14:nvContentPartPr>
              <p14:xfrm>
                <a:off x="9891075" y="1790985"/>
                <a:ext cx="114840" cy="363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9D85DB-913C-22A8-BA67-719ADAC21F6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855075" y="1754985"/>
                  <a:ext cx="1864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E5D3CFE-5186-6709-0B0B-85270B0B7880}"/>
                    </a:ext>
                  </a:extLst>
                </p14:cNvPr>
                <p14:cNvContentPartPr/>
                <p14:nvPr/>
              </p14:nvContentPartPr>
              <p14:xfrm>
                <a:off x="8297715" y="1562385"/>
                <a:ext cx="279720" cy="510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E5D3CFE-5186-6709-0B0B-85270B0B788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61715" y="1526385"/>
                  <a:ext cx="35136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333AD0F-4577-4F87-1634-53D4CA5C2BDF}"/>
                    </a:ext>
                  </a:extLst>
                </p14:cNvPr>
                <p14:cNvContentPartPr/>
                <p14:nvPr/>
              </p14:nvContentPartPr>
              <p14:xfrm>
                <a:off x="9965595" y="1664625"/>
                <a:ext cx="151920" cy="650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333AD0F-4577-4F87-1634-53D4CA5C2BD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929955" y="1628985"/>
                  <a:ext cx="22356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D6F63B-05C1-62C1-5AFD-9AEC87D8508B}"/>
                    </a:ext>
                  </a:extLst>
                </p14:cNvPr>
                <p14:cNvContentPartPr/>
                <p14:nvPr/>
              </p14:nvContentPartPr>
              <p14:xfrm>
                <a:off x="10366995" y="1683345"/>
                <a:ext cx="270360" cy="601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D6F63B-05C1-62C1-5AFD-9AEC87D8508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331355" y="1647345"/>
                  <a:ext cx="342000" cy="67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FC281DB-C6C9-61EC-0C65-801496D55733}"/>
                  </a:ext>
                </a:extLst>
              </p14:cNvPr>
              <p14:cNvContentPartPr/>
              <p14:nvPr/>
            </p14:nvContentPartPr>
            <p14:xfrm>
              <a:off x="11795475" y="1819785"/>
              <a:ext cx="169920" cy="4370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FC281DB-C6C9-61EC-0C65-801496D5573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1759475" y="1784145"/>
                <a:ext cx="241560" cy="50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6980B59-A04E-8E8E-0A7E-40A23E756877}"/>
              </a:ext>
            </a:extLst>
          </p:cNvPr>
          <p:cNvGrpSpPr/>
          <p:nvPr/>
        </p:nvGrpSpPr>
        <p:grpSpPr>
          <a:xfrm>
            <a:off x="7933395" y="2724465"/>
            <a:ext cx="224280" cy="95400"/>
            <a:chOff x="7933395" y="2724465"/>
            <a:chExt cx="224280" cy="9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2903864-9EA3-C049-836B-8241520AE0C1}"/>
                    </a:ext>
                  </a:extLst>
                </p14:cNvPr>
                <p14:cNvContentPartPr/>
                <p14:nvPr/>
              </p14:nvContentPartPr>
              <p14:xfrm>
                <a:off x="7933395" y="2724465"/>
                <a:ext cx="132840" cy="2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2903864-9EA3-C049-836B-8241520AE0C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97755" y="2688465"/>
                  <a:ext cx="204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C59862C-7C99-A4AC-EBE9-8E134101A450}"/>
                    </a:ext>
                  </a:extLst>
                </p14:cNvPr>
                <p14:cNvContentPartPr/>
                <p14:nvPr/>
              </p14:nvContentPartPr>
              <p14:xfrm>
                <a:off x="7973355" y="2806185"/>
                <a:ext cx="184320" cy="13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C59862C-7C99-A4AC-EBE9-8E134101A45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37355" y="2770185"/>
                  <a:ext cx="25596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6C94180-5ABE-3A91-A640-FA606ED9E41E}"/>
              </a:ext>
            </a:extLst>
          </p:cNvPr>
          <p:cNvGrpSpPr/>
          <p:nvPr/>
        </p:nvGrpSpPr>
        <p:grpSpPr>
          <a:xfrm>
            <a:off x="8658435" y="2704305"/>
            <a:ext cx="803880" cy="277920"/>
            <a:chOff x="8658435" y="2704305"/>
            <a:chExt cx="80388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8C52583-B892-56BE-9243-74162DAE04F4}"/>
                    </a:ext>
                  </a:extLst>
                </p14:cNvPr>
                <p14:cNvContentPartPr/>
                <p14:nvPr/>
              </p14:nvContentPartPr>
              <p14:xfrm>
                <a:off x="8658435" y="2717265"/>
                <a:ext cx="142200" cy="182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8C52583-B892-56BE-9243-74162DAE04F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22795" y="2681625"/>
                  <a:ext cx="213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E754651-4EBF-8161-C058-D7C9D325A9B4}"/>
                    </a:ext>
                  </a:extLst>
                </p14:cNvPr>
                <p14:cNvContentPartPr/>
                <p14:nvPr/>
              </p14:nvContentPartPr>
              <p14:xfrm>
                <a:off x="8910435" y="2814465"/>
                <a:ext cx="12600" cy="19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E754651-4EBF-8161-C058-D7C9D325A9B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74435" y="2778465"/>
                  <a:ext cx="84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0E7D9BE-6474-B6B9-1E6A-9380EA8E4AA7}"/>
                    </a:ext>
                  </a:extLst>
                </p14:cNvPr>
                <p14:cNvContentPartPr/>
                <p14:nvPr/>
              </p14:nvContentPartPr>
              <p14:xfrm>
                <a:off x="9069195" y="2704305"/>
                <a:ext cx="142560" cy="245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0E7D9BE-6474-B6B9-1E6A-9380EA8E4AA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033555" y="2668305"/>
                  <a:ext cx="2142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9EA68D1-9457-7104-EDA6-3E2FB4E90635}"/>
                    </a:ext>
                  </a:extLst>
                </p14:cNvPr>
                <p14:cNvContentPartPr/>
                <p14:nvPr/>
              </p14:nvContentPartPr>
              <p14:xfrm>
                <a:off x="9319395" y="2779545"/>
                <a:ext cx="142920" cy="202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9EA68D1-9457-7104-EDA6-3E2FB4E9063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283755" y="2743905"/>
                  <a:ext cx="21456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39AA516-3426-64FF-CFF5-ED8B38C558DF}"/>
              </a:ext>
            </a:extLst>
          </p:cNvPr>
          <p:cNvGrpSpPr/>
          <p:nvPr/>
        </p:nvGrpSpPr>
        <p:grpSpPr>
          <a:xfrm>
            <a:off x="9693795" y="2826705"/>
            <a:ext cx="228960" cy="229320"/>
            <a:chOff x="9693795" y="2826705"/>
            <a:chExt cx="22896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A9FF653-0815-9634-1605-11420BE3B7DE}"/>
                    </a:ext>
                  </a:extLst>
                </p14:cNvPr>
                <p14:cNvContentPartPr/>
                <p14:nvPr/>
              </p14:nvContentPartPr>
              <p14:xfrm>
                <a:off x="9785955" y="2826705"/>
                <a:ext cx="4320" cy="229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A9FF653-0815-9634-1605-11420BE3B7D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750315" y="2790705"/>
                  <a:ext cx="75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49B9D28-F5CB-C037-4BCB-BE58D07E3534}"/>
                    </a:ext>
                  </a:extLst>
                </p14:cNvPr>
                <p14:cNvContentPartPr/>
                <p14:nvPr/>
              </p14:nvContentPartPr>
              <p14:xfrm>
                <a:off x="9693795" y="2925345"/>
                <a:ext cx="228960" cy="38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49B9D28-F5CB-C037-4BCB-BE58D07E353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657795" y="2889345"/>
                  <a:ext cx="30060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B1D18A0-DF87-0D21-26B5-E574D6DA4F6C}"/>
              </a:ext>
            </a:extLst>
          </p:cNvPr>
          <p:cNvGrpSpPr/>
          <p:nvPr/>
        </p:nvGrpSpPr>
        <p:grpSpPr>
          <a:xfrm>
            <a:off x="10120755" y="2915265"/>
            <a:ext cx="867960" cy="374760"/>
            <a:chOff x="10120755" y="2915265"/>
            <a:chExt cx="86796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8C4CDF2-8770-D311-1412-F809FABBDA3F}"/>
                    </a:ext>
                  </a:extLst>
                </p14:cNvPr>
                <p14:cNvContentPartPr/>
                <p14:nvPr/>
              </p14:nvContentPartPr>
              <p14:xfrm>
                <a:off x="10120755" y="2915265"/>
                <a:ext cx="110520" cy="192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8C4CDF2-8770-D311-1412-F809FABBDA3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085115" y="2879265"/>
                  <a:ext cx="1821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BD0081A-AA51-0393-4F4A-D57F2DD14603}"/>
                    </a:ext>
                  </a:extLst>
                </p14:cNvPr>
                <p14:cNvContentPartPr/>
                <p14:nvPr/>
              </p14:nvContentPartPr>
              <p14:xfrm>
                <a:off x="10288875" y="3062145"/>
                <a:ext cx="42840" cy="27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BD0081A-AA51-0393-4F4A-D57F2DD1460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252875" y="3026505"/>
                  <a:ext cx="114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D5CC3C9-6509-E650-CE36-74818C9EBBB8}"/>
                    </a:ext>
                  </a:extLst>
                </p14:cNvPr>
                <p14:cNvContentPartPr/>
                <p14:nvPr/>
              </p14:nvContentPartPr>
              <p14:xfrm>
                <a:off x="10433595" y="2984385"/>
                <a:ext cx="121680" cy="150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D5CC3C9-6509-E650-CE36-74818C9EBBB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397955" y="2948385"/>
                  <a:ext cx="193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18669B-26B6-972A-3453-CB0C7EB5B023}"/>
                    </a:ext>
                  </a:extLst>
                </p14:cNvPr>
                <p14:cNvContentPartPr/>
                <p14:nvPr/>
              </p14:nvContentPartPr>
              <p14:xfrm>
                <a:off x="10534035" y="3109665"/>
                <a:ext cx="15120" cy="153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18669B-26B6-972A-3453-CB0C7EB5B02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498395" y="3073665"/>
                  <a:ext cx="86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982CE13-4641-C319-1A68-61206DB9DFD5}"/>
                    </a:ext>
                  </a:extLst>
                </p14:cNvPr>
                <p14:cNvContentPartPr/>
                <p14:nvPr/>
              </p14:nvContentPartPr>
              <p14:xfrm>
                <a:off x="10657155" y="3050265"/>
                <a:ext cx="134280" cy="235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982CE13-4641-C319-1A68-61206DB9DF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621155" y="3014625"/>
                  <a:ext cx="205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18083CE-FF19-87F4-4BD6-6DFA95682010}"/>
                    </a:ext>
                  </a:extLst>
                </p14:cNvPr>
                <p14:cNvContentPartPr/>
                <p14:nvPr/>
              </p14:nvContentPartPr>
              <p14:xfrm>
                <a:off x="10881075" y="3051705"/>
                <a:ext cx="107640" cy="238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18083CE-FF19-87F4-4BD6-6DFA9568201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45075" y="3015705"/>
                  <a:ext cx="179280" cy="30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7EEEECA-87AD-9DA4-632E-1CD8ECEA18BE}"/>
                  </a:ext>
                </a:extLst>
              </p14:cNvPr>
              <p14:cNvContentPartPr/>
              <p14:nvPr/>
            </p14:nvContentPartPr>
            <p14:xfrm>
              <a:off x="11220195" y="3129465"/>
              <a:ext cx="1440" cy="1929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7EEEECA-87AD-9DA4-632E-1CD8ECEA18B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1184555" y="3093825"/>
                <a:ext cx="730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1672ED2-E5C9-0FFB-A932-BCC0D315F310}"/>
                  </a:ext>
                </a:extLst>
              </p14:cNvPr>
              <p14:cNvContentPartPr/>
              <p14:nvPr/>
            </p14:nvContentPartPr>
            <p14:xfrm>
              <a:off x="11151795" y="3200745"/>
              <a:ext cx="197640" cy="327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1672ED2-E5C9-0FFB-A932-BCC0D315F31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1115795" y="3165105"/>
                <a:ext cx="26928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D8B6A25-6D33-A804-FCA9-3C2EEC1FBEAF}"/>
              </a:ext>
            </a:extLst>
          </p:cNvPr>
          <p:cNvGrpSpPr/>
          <p:nvPr/>
        </p:nvGrpSpPr>
        <p:grpSpPr>
          <a:xfrm>
            <a:off x="11474355" y="3102105"/>
            <a:ext cx="558720" cy="226440"/>
            <a:chOff x="11474355" y="3102105"/>
            <a:chExt cx="55872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05E0231-4DB7-7E56-D9CF-97FD6EA1F2C9}"/>
                    </a:ext>
                  </a:extLst>
                </p14:cNvPr>
                <p14:cNvContentPartPr/>
                <p14:nvPr/>
              </p14:nvContentPartPr>
              <p14:xfrm>
                <a:off x="11474355" y="3102105"/>
                <a:ext cx="124920" cy="163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05E0231-4DB7-7E56-D9CF-97FD6EA1F2C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438715" y="3066465"/>
                  <a:ext cx="196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603DFC0-2C31-27F7-7C49-666BC17F00E2}"/>
                    </a:ext>
                  </a:extLst>
                </p14:cNvPr>
                <p14:cNvContentPartPr/>
                <p14:nvPr/>
              </p14:nvContentPartPr>
              <p14:xfrm>
                <a:off x="11701515" y="3192465"/>
                <a:ext cx="8640" cy="7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603DFC0-2C31-27F7-7C49-666BC17F00E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665875" y="3156465"/>
                  <a:ext cx="80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83468BE-1EFB-A331-9FB8-6AB84D92E9F3}"/>
                    </a:ext>
                  </a:extLst>
                </p14:cNvPr>
                <p14:cNvContentPartPr/>
                <p14:nvPr/>
              </p14:nvContentPartPr>
              <p14:xfrm>
                <a:off x="11819235" y="3145665"/>
                <a:ext cx="122040" cy="182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83468BE-1EFB-A331-9FB8-6AB84D92E9F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783595" y="3110025"/>
                  <a:ext cx="193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9A53016-0C0A-80F0-A480-EA89A37AD843}"/>
                    </a:ext>
                  </a:extLst>
                </p14:cNvPr>
                <p14:cNvContentPartPr/>
                <p14:nvPr/>
              </p14:nvContentPartPr>
              <p14:xfrm>
                <a:off x="11858115" y="3125145"/>
                <a:ext cx="174960" cy="25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9A53016-0C0A-80F0-A480-EA89A37AD84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822115" y="3089145"/>
                  <a:ext cx="24660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EC00B91-5984-ACC9-8993-29AAF1CB5AF4}"/>
              </a:ext>
            </a:extLst>
          </p:cNvPr>
          <p:cNvGrpSpPr/>
          <p:nvPr/>
        </p:nvGrpSpPr>
        <p:grpSpPr>
          <a:xfrm>
            <a:off x="7940595" y="3436545"/>
            <a:ext cx="264960" cy="87120"/>
            <a:chOff x="7940595" y="3436545"/>
            <a:chExt cx="264960" cy="8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B53F6D0-2297-8208-0A40-86DE8F949175}"/>
                    </a:ext>
                  </a:extLst>
                </p14:cNvPr>
                <p14:cNvContentPartPr/>
                <p14:nvPr/>
              </p14:nvContentPartPr>
              <p14:xfrm>
                <a:off x="7940595" y="3436545"/>
                <a:ext cx="174960" cy="15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B53F6D0-2297-8208-0A40-86DE8F94917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04955" y="3400905"/>
                  <a:ext cx="246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89D9B82-48FC-B5BF-DFD7-E00CE2AE8959}"/>
                    </a:ext>
                  </a:extLst>
                </p14:cNvPr>
                <p14:cNvContentPartPr/>
                <p14:nvPr/>
              </p14:nvContentPartPr>
              <p14:xfrm>
                <a:off x="8014035" y="3519705"/>
                <a:ext cx="191520" cy="3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89D9B82-48FC-B5BF-DFD7-E00CE2AE895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78395" y="3483705"/>
                  <a:ext cx="2631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C29AFC2-090B-5C3D-8118-665F29C187E0}"/>
              </a:ext>
            </a:extLst>
          </p:cNvPr>
          <p:cNvGrpSpPr/>
          <p:nvPr/>
        </p:nvGrpSpPr>
        <p:grpSpPr>
          <a:xfrm>
            <a:off x="8597595" y="3385425"/>
            <a:ext cx="895320" cy="268560"/>
            <a:chOff x="8597595" y="3385425"/>
            <a:chExt cx="89532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35FB050-24DC-6F68-37A4-8DDF32D5408C}"/>
                    </a:ext>
                  </a:extLst>
                </p14:cNvPr>
                <p14:cNvContentPartPr/>
                <p14:nvPr/>
              </p14:nvContentPartPr>
              <p14:xfrm>
                <a:off x="8597595" y="3385425"/>
                <a:ext cx="13680" cy="212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35FB050-24DC-6F68-37A4-8DDF32D5408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61595" y="3349425"/>
                  <a:ext cx="85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538F358-EEAA-4E4F-A087-08C17CD5CD7F}"/>
                    </a:ext>
                  </a:extLst>
                </p14:cNvPr>
                <p14:cNvContentPartPr/>
                <p14:nvPr/>
              </p14:nvContentPartPr>
              <p14:xfrm>
                <a:off x="8710635" y="3497745"/>
                <a:ext cx="52200" cy="30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538F358-EEAA-4E4F-A087-08C17CD5CD7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674995" y="3462105"/>
                  <a:ext cx="123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1092B37-441D-B052-877E-AAA2E195D266}"/>
                    </a:ext>
                  </a:extLst>
                </p14:cNvPr>
                <p14:cNvContentPartPr/>
                <p14:nvPr/>
              </p14:nvContentPartPr>
              <p14:xfrm>
                <a:off x="8925915" y="3405585"/>
                <a:ext cx="115920" cy="226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1092B37-441D-B052-877E-AAA2E195D26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890275" y="3369585"/>
                  <a:ext cx="187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19868FD-9C37-45B2-8DDE-B87C3A48E16D}"/>
                    </a:ext>
                  </a:extLst>
                </p14:cNvPr>
                <p14:cNvContentPartPr/>
                <p14:nvPr/>
              </p14:nvContentPartPr>
              <p14:xfrm>
                <a:off x="9170355" y="3509985"/>
                <a:ext cx="104760" cy="144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19868FD-9C37-45B2-8DDE-B87C3A48E16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134355" y="3473985"/>
                  <a:ext cx="176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020AFFA-691B-43CC-6B30-C32F0F5D288F}"/>
                    </a:ext>
                  </a:extLst>
                </p14:cNvPr>
                <p14:cNvContentPartPr/>
                <p14:nvPr/>
              </p14:nvContentPartPr>
              <p14:xfrm>
                <a:off x="9370155" y="3419625"/>
                <a:ext cx="122760" cy="220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020AFFA-691B-43CC-6B30-C32F0F5D288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334155" y="3383985"/>
                  <a:ext cx="19440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70D642B-8AE3-5A9C-0489-00A24968812B}"/>
              </a:ext>
            </a:extLst>
          </p:cNvPr>
          <p:cNvGrpSpPr/>
          <p:nvPr/>
        </p:nvGrpSpPr>
        <p:grpSpPr>
          <a:xfrm>
            <a:off x="7629195" y="4086345"/>
            <a:ext cx="1299600" cy="743400"/>
            <a:chOff x="7629195" y="4086345"/>
            <a:chExt cx="1299600" cy="74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D07287-D11C-C5A7-0B15-C497BCE02EF7}"/>
                    </a:ext>
                  </a:extLst>
                </p14:cNvPr>
                <p14:cNvContentPartPr/>
                <p14:nvPr/>
              </p14:nvContentPartPr>
              <p14:xfrm>
                <a:off x="7629195" y="4147185"/>
                <a:ext cx="166320" cy="421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BD07287-D11C-C5A7-0B15-C497BCE02EF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93195" y="4111545"/>
                  <a:ext cx="2379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D046C60-2C1E-F2A4-FE9A-D1CC058E2E69}"/>
                    </a:ext>
                  </a:extLst>
                </p14:cNvPr>
                <p14:cNvContentPartPr/>
                <p14:nvPr/>
              </p14:nvContentPartPr>
              <p14:xfrm>
                <a:off x="7937715" y="4086345"/>
                <a:ext cx="134640" cy="496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D046C60-2C1E-F2A4-FE9A-D1CC058E2E6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01715" y="4050345"/>
                  <a:ext cx="20628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917DEE6-0E4E-98E3-2AC9-FC4C76D13C3C}"/>
                    </a:ext>
                  </a:extLst>
                </p14:cNvPr>
                <p14:cNvContentPartPr/>
                <p14:nvPr/>
              </p14:nvContentPartPr>
              <p14:xfrm>
                <a:off x="8146875" y="4218465"/>
                <a:ext cx="101160" cy="408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917DEE6-0E4E-98E3-2AC9-FC4C76D13C3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11235" y="4182825"/>
                  <a:ext cx="1728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1D4DDCC-EEBA-7E20-6F99-0C453D0653BA}"/>
                    </a:ext>
                  </a:extLst>
                </p14:cNvPr>
                <p14:cNvContentPartPr/>
                <p14:nvPr/>
              </p14:nvContentPartPr>
              <p14:xfrm>
                <a:off x="8389515" y="4535265"/>
                <a:ext cx="162720" cy="195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1D4DDCC-EEBA-7E20-6F99-0C453D0653B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53515" y="4499265"/>
                  <a:ext cx="23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6BEBF0A-DECB-86B0-4FC7-D154448EE85B}"/>
                    </a:ext>
                  </a:extLst>
                </p14:cNvPr>
                <p14:cNvContentPartPr/>
                <p14:nvPr/>
              </p14:nvContentPartPr>
              <p14:xfrm>
                <a:off x="8608395" y="4641825"/>
                <a:ext cx="3960" cy="187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6BEBF0A-DECB-86B0-4FC7-D154448EE85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572755" y="4606185"/>
                  <a:ext cx="75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A9447DA-3D69-D0FE-AD90-B6B4EA9D4D34}"/>
                    </a:ext>
                  </a:extLst>
                </p14:cNvPr>
                <p14:cNvContentPartPr/>
                <p14:nvPr/>
              </p14:nvContentPartPr>
              <p14:xfrm>
                <a:off x="8733675" y="4213785"/>
                <a:ext cx="195120" cy="574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A9447DA-3D69-D0FE-AD90-B6B4EA9D4D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697675" y="4177785"/>
                  <a:ext cx="26676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C3B4A80-766A-8378-926A-88ECFD1FA6CB}"/>
                    </a:ext>
                  </a:extLst>
                </p14:cNvPr>
                <p14:cNvContentPartPr/>
                <p14:nvPr/>
              </p14:nvContentPartPr>
              <p14:xfrm>
                <a:off x="8629995" y="4575585"/>
                <a:ext cx="5400" cy="134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C3B4A80-766A-8378-926A-88ECFD1FA6C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593995" y="4539945"/>
                  <a:ext cx="770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A8CD9C12-1781-5878-B9A8-25C7ECCC796D}"/>
              </a:ext>
            </a:extLst>
          </p:cNvPr>
          <p:cNvGrpSpPr/>
          <p:nvPr/>
        </p:nvGrpSpPr>
        <p:grpSpPr>
          <a:xfrm>
            <a:off x="9189435" y="4460385"/>
            <a:ext cx="153360" cy="86760"/>
            <a:chOff x="9189435" y="4460385"/>
            <a:chExt cx="153360" cy="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0B9A9AE-4272-B8ED-CEAA-CD199BB346D8}"/>
                    </a:ext>
                  </a:extLst>
                </p14:cNvPr>
                <p14:cNvContentPartPr/>
                <p14:nvPr/>
              </p14:nvContentPartPr>
              <p14:xfrm>
                <a:off x="9189435" y="4460385"/>
                <a:ext cx="137520" cy="306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0B9A9AE-4272-B8ED-CEAA-CD199BB346D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153795" y="4424385"/>
                  <a:ext cx="209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F4245A1-87EB-A042-263A-46A7542F3627}"/>
                    </a:ext>
                  </a:extLst>
                </p14:cNvPr>
                <p14:cNvContentPartPr/>
                <p14:nvPr/>
              </p14:nvContentPartPr>
              <p14:xfrm>
                <a:off x="9209955" y="4542105"/>
                <a:ext cx="132840" cy="5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F4245A1-87EB-A042-263A-46A7542F362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174315" y="4506465"/>
                  <a:ext cx="20448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1CDEA66-3CA7-D67E-08B8-244814A39F93}"/>
              </a:ext>
            </a:extLst>
          </p:cNvPr>
          <p:cNvGrpSpPr/>
          <p:nvPr/>
        </p:nvGrpSpPr>
        <p:grpSpPr>
          <a:xfrm>
            <a:off x="9562035" y="4411065"/>
            <a:ext cx="254520" cy="234000"/>
            <a:chOff x="9562035" y="4411065"/>
            <a:chExt cx="25452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2B720AD-1B9B-9A19-EFC1-F39EBA055CFF}"/>
                    </a:ext>
                  </a:extLst>
                </p14:cNvPr>
                <p14:cNvContentPartPr/>
                <p14:nvPr/>
              </p14:nvContentPartPr>
              <p14:xfrm>
                <a:off x="9562035" y="4411065"/>
                <a:ext cx="150120" cy="234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2B720AD-1B9B-9A19-EFC1-F39EBA055CF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526035" y="4375065"/>
                  <a:ext cx="221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9AD5964-85FD-4D76-54F6-D4A7D5ECED68}"/>
                    </a:ext>
                  </a:extLst>
                </p14:cNvPr>
                <p14:cNvContentPartPr/>
                <p14:nvPr/>
              </p14:nvContentPartPr>
              <p14:xfrm>
                <a:off x="9797115" y="4539585"/>
                <a:ext cx="19440" cy="331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9AD5964-85FD-4D76-54F6-D4A7D5ECED6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761115" y="4503585"/>
                  <a:ext cx="9108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AE95345-08D3-64CD-372E-DCF104462431}"/>
              </a:ext>
            </a:extLst>
          </p:cNvPr>
          <p:cNvGrpSpPr/>
          <p:nvPr/>
        </p:nvGrpSpPr>
        <p:grpSpPr>
          <a:xfrm>
            <a:off x="10024995" y="4424385"/>
            <a:ext cx="682200" cy="313920"/>
            <a:chOff x="10024995" y="4424385"/>
            <a:chExt cx="68220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4A9692B-4DCD-6E55-22A2-665A71650766}"/>
                    </a:ext>
                  </a:extLst>
                </p14:cNvPr>
                <p14:cNvContentPartPr/>
                <p14:nvPr/>
              </p14:nvContentPartPr>
              <p14:xfrm>
                <a:off x="10024995" y="4462545"/>
                <a:ext cx="134640" cy="2757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4A9692B-4DCD-6E55-22A2-665A7165076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988995" y="4426545"/>
                  <a:ext cx="206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D34A88B-4ED5-D71C-4332-DC663D758BC2}"/>
                    </a:ext>
                  </a:extLst>
                </p14:cNvPr>
                <p14:cNvContentPartPr/>
                <p14:nvPr/>
              </p14:nvContentPartPr>
              <p14:xfrm>
                <a:off x="10309755" y="4467225"/>
                <a:ext cx="173520" cy="237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D34A88B-4ED5-D71C-4332-DC663D758BC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273755" y="4431225"/>
                  <a:ext cx="2451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F89A4F6-E92B-E176-97A7-B98C6AEAA5C0}"/>
                    </a:ext>
                  </a:extLst>
                </p14:cNvPr>
                <p14:cNvContentPartPr/>
                <p14:nvPr/>
              </p14:nvContentPartPr>
              <p14:xfrm>
                <a:off x="10547715" y="4424385"/>
                <a:ext cx="159480" cy="281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F89A4F6-E92B-E176-97A7-B98C6AEAA5C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512075" y="4388385"/>
                  <a:ext cx="23112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D796F05F-049A-4E97-171F-62F203A37434}"/>
              </a:ext>
            </a:extLst>
          </p:cNvPr>
          <p:cNvGrpSpPr/>
          <p:nvPr/>
        </p:nvGrpSpPr>
        <p:grpSpPr>
          <a:xfrm>
            <a:off x="4721475" y="1900425"/>
            <a:ext cx="677160" cy="291600"/>
            <a:chOff x="4721475" y="1900425"/>
            <a:chExt cx="67716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A3235BA-C240-19C2-A544-A301589DFA62}"/>
                    </a:ext>
                  </a:extLst>
                </p14:cNvPr>
                <p14:cNvContentPartPr/>
                <p14:nvPr/>
              </p14:nvContentPartPr>
              <p14:xfrm>
                <a:off x="4721475" y="2023185"/>
                <a:ext cx="88920" cy="1342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A3235BA-C240-19C2-A544-A301589DFA6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703475" y="2005185"/>
                  <a:ext cx="124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9B932FC-6C8E-C4DE-7743-35CB1C0A94DD}"/>
                    </a:ext>
                  </a:extLst>
                </p14:cNvPr>
                <p14:cNvContentPartPr/>
                <p14:nvPr/>
              </p14:nvContentPartPr>
              <p14:xfrm>
                <a:off x="4951155" y="2041185"/>
                <a:ext cx="5040" cy="194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9B932FC-6C8E-C4DE-7743-35CB1C0A94D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933155" y="2023185"/>
                  <a:ext cx="40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458A278-16D6-E482-D2AA-6E875DA85CB8}"/>
                    </a:ext>
                  </a:extLst>
                </p14:cNvPr>
                <p14:cNvContentPartPr/>
                <p14:nvPr/>
              </p14:nvContentPartPr>
              <p14:xfrm>
                <a:off x="4986075" y="1928145"/>
                <a:ext cx="89280" cy="263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458A278-16D6-E482-D2AA-6E875DA85CB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968075" y="1910145"/>
                  <a:ext cx="124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B3BEBF0-B846-7AB6-BF5B-6A7EA68D0CE5}"/>
                    </a:ext>
                  </a:extLst>
                </p14:cNvPr>
                <p14:cNvContentPartPr/>
                <p14:nvPr/>
              </p14:nvContentPartPr>
              <p14:xfrm>
                <a:off x="5133675" y="1974585"/>
                <a:ext cx="113760" cy="1918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B3BEBF0-B846-7AB6-BF5B-6A7EA68D0CE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115675" y="1956945"/>
                  <a:ext cx="149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9B0B4A5-CC5D-B29F-F028-A22E63C78709}"/>
                    </a:ext>
                  </a:extLst>
                </p14:cNvPr>
                <p14:cNvContentPartPr/>
                <p14:nvPr/>
              </p14:nvContentPartPr>
              <p14:xfrm>
                <a:off x="5305035" y="1900425"/>
                <a:ext cx="93600" cy="268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9B0B4A5-CC5D-B29F-F028-A22E63C7870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287395" y="1882785"/>
                  <a:ext cx="12924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B902B990-89C2-8446-DB86-62404E35D8FA}"/>
              </a:ext>
            </a:extLst>
          </p:cNvPr>
          <p:cNvGrpSpPr/>
          <p:nvPr/>
        </p:nvGrpSpPr>
        <p:grpSpPr>
          <a:xfrm>
            <a:off x="3175275" y="3127305"/>
            <a:ext cx="601920" cy="183240"/>
            <a:chOff x="3175275" y="3127305"/>
            <a:chExt cx="601920" cy="1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3B3EB11-F2A0-7957-6BBA-1BF3CBCF53FF}"/>
                    </a:ext>
                  </a:extLst>
                </p14:cNvPr>
                <p14:cNvContentPartPr/>
                <p14:nvPr/>
              </p14:nvContentPartPr>
              <p14:xfrm>
                <a:off x="3175275" y="3169425"/>
                <a:ext cx="127080" cy="115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3B3EB11-F2A0-7957-6BBA-1BF3CBCF53F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39635" y="3133425"/>
                  <a:ext cx="198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341E2DB-73B0-7440-1149-233ADC34BA59}"/>
                    </a:ext>
                  </a:extLst>
                </p14:cNvPr>
                <p14:cNvContentPartPr/>
                <p14:nvPr/>
              </p14:nvContentPartPr>
              <p14:xfrm>
                <a:off x="3371475" y="3239265"/>
                <a:ext cx="31680" cy="75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341E2DB-73B0-7440-1149-233ADC34BA5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335475" y="3203625"/>
                  <a:ext cx="103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BF89D3F-6906-B883-23FB-A06289A9B5F1}"/>
                    </a:ext>
                  </a:extLst>
                </p14:cNvPr>
                <p14:cNvContentPartPr/>
                <p14:nvPr/>
              </p14:nvContentPartPr>
              <p14:xfrm>
                <a:off x="3505395" y="3127305"/>
                <a:ext cx="89640" cy="1821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BF89D3F-6906-B883-23FB-A06289A9B5F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469395" y="3091665"/>
                  <a:ext cx="161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544A6AE-6FF7-BA7A-0E6D-7828331D45C5}"/>
                    </a:ext>
                  </a:extLst>
                </p14:cNvPr>
                <p14:cNvContentPartPr/>
                <p14:nvPr/>
              </p14:nvContentPartPr>
              <p14:xfrm>
                <a:off x="3659835" y="3187425"/>
                <a:ext cx="117360" cy="123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544A6AE-6FF7-BA7A-0E6D-7828331D45C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624195" y="3151785"/>
                  <a:ext cx="1890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A608B44-9F55-B075-D727-9B5F7BE3CE86}"/>
              </a:ext>
            </a:extLst>
          </p:cNvPr>
          <p:cNvGrpSpPr/>
          <p:nvPr/>
        </p:nvGrpSpPr>
        <p:grpSpPr>
          <a:xfrm>
            <a:off x="3161955" y="1918425"/>
            <a:ext cx="560160" cy="310680"/>
            <a:chOff x="3161955" y="1918425"/>
            <a:chExt cx="56016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C1444D0-24B5-6129-0E24-3B9900255BF3}"/>
                    </a:ext>
                  </a:extLst>
                </p14:cNvPr>
                <p14:cNvContentPartPr/>
                <p14:nvPr/>
              </p14:nvContentPartPr>
              <p14:xfrm>
                <a:off x="3161955" y="2049465"/>
                <a:ext cx="106560" cy="1796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C1444D0-24B5-6129-0E24-3B9900255BF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126315" y="2013465"/>
                  <a:ext cx="178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689CBFB-B81A-B38C-F69F-E1C0C9A8531F}"/>
                    </a:ext>
                  </a:extLst>
                </p14:cNvPr>
                <p14:cNvContentPartPr/>
                <p14:nvPr/>
              </p14:nvContentPartPr>
              <p14:xfrm>
                <a:off x="3363195" y="2105985"/>
                <a:ext cx="360" cy="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689CBFB-B81A-B38C-F69F-E1C0C9A8531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27195" y="207034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0CCB1BD-5CB1-D192-EBBF-2488B4116E25}"/>
                    </a:ext>
                  </a:extLst>
                </p14:cNvPr>
                <p14:cNvContentPartPr/>
                <p14:nvPr/>
              </p14:nvContentPartPr>
              <p14:xfrm>
                <a:off x="3429795" y="1918425"/>
                <a:ext cx="109800" cy="274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0CCB1BD-5CB1-D192-EBBF-2488B4116E2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93795" y="1882785"/>
                  <a:ext cx="181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C53C707-14BE-6835-7090-AB666FC654D6}"/>
                    </a:ext>
                  </a:extLst>
                </p14:cNvPr>
                <p14:cNvContentPartPr/>
                <p14:nvPr/>
              </p14:nvContentPartPr>
              <p14:xfrm>
                <a:off x="3596475" y="1955505"/>
                <a:ext cx="125640" cy="222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C53C707-14BE-6835-7090-AB666FC654D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60475" y="1919865"/>
                  <a:ext cx="197280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196733C-7EE3-6B2A-A83B-0F87CA11B979}"/>
                  </a:ext>
                </a:extLst>
              </p14:cNvPr>
              <p14:cNvContentPartPr/>
              <p14:nvPr/>
            </p14:nvContentPartPr>
            <p14:xfrm>
              <a:off x="7308075" y="4527705"/>
              <a:ext cx="18360" cy="3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196733C-7EE3-6B2A-A83B-0F87CA11B979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272075" y="4492065"/>
                <a:ext cx="90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3174BC3C-11D2-259D-9CBE-2AEFD86A3053}"/>
                  </a:ext>
                </a:extLst>
              </p14:cNvPr>
              <p14:cNvContentPartPr/>
              <p14:nvPr/>
            </p14:nvContentPartPr>
            <p14:xfrm>
              <a:off x="7526955" y="4474785"/>
              <a:ext cx="360" cy="144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3174BC3C-11D2-259D-9CBE-2AEFD86A305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490955" y="4438785"/>
                <a:ext cx="720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153B9B46-5456-CB1D-9B6C-FDBEA007ED8E}"/>
                  </a:ext>
                </a:extLst>
              </p14:cNvPr>
              <p14:cNvContentPartPr/>
              <p14:nvPr/>
            </p14:nvContentPartPr>
            <p14:xfrm>
              <a:off x="7336875" y="4258065"/>
              <a:ext cx="10080" cy="136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153B9B46-5456-CB1D-9B6C-FDBEA007ED8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300875" y="4222425"/>
                <a:ext cx="817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7947AF6-DCDD-AF3E-0591-E3DBC97947BB}"/>
                  </a:ext>
                </a:extLst>
              </p14:cNvPr>
              <p14:cNvContentPartPr/>
              <p14:nvPr/>
            </p14:nvContentPartPr>
            <p14:xfrm>
              <a:off x="7270635" y="1386705"/>
              <a:ext cx="99360" cy="10368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7947AF6-DCDD-AF3E-0591-E3DBC97947B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252635" y="1368705"/>
                <a:ext cx="135000" cy="1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623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6DE08-6386-2125-5B4E-8DF0412D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" y="743504"/>
            <a:ext cx="7246323" cy="4072696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DD31F64-0603-684D-8C89-18A2050E2BF1}"/>
              </a:ext>
            </a:extLst>
          </p:cNvPr>
          <p:cNvGrpSpPr/>
          <p:nvPr/>
        </p:nvGrpSpPr>
        <p:grpSpPr>
          <a:xfrm>
            <a:off x="7418595" y="920865"/>
            <a:ext cx="1928880" cy="546840"/>
            <a:chOff x="7418595" y="920865"/>
            <a:chExt cx="1928880" cy="5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BF8CA2-4B16-7F75-51CD-B404F0A6CA07}"/>
                    </a:ext>
                  </a:extLst>
                </p14:cNvPr>
                <p14:cNvContentPartPr/>
                <p14:nvPr/>
              </p14:nvContentPartPr>
              <p14:xfrm>
                <a:off x="7418595" y="991065"/>
                <a:ext cx="78120" cy="352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BF8CA2-4B16-7F75-51CD-B404F0A6CA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82955" y="955065"/>
                  <a:ext cx="149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731F250-3CE3-CD59-CF12-78E3FE412509}"/>
                    </a:ext>
                  </a:extLst>
                </p14:cNvPr>
                <p14:cNvContentPartPr/>
                <p14:nvPr/>
              </p14:nvContentPartPr>
              <p14:xfrm>
                <a:off x="7607955" y="1303185"/>
                <a:ext cx="70920" cy="133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731F250-3CE3-CD59-CF12-78E3FE4125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2315" y="1267185"/>
                  <a:ext cx="142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B5F274-D266-CFB7-8C6E-9CCD40C7C5D2}"/>
                    </a:ext>
                  </a:extLst>
                </p14:cNvPr>
                <p14:cNvContentPartPr/>
                <p14:nvPr/>
              </p14:nvContentPartPr>
              <p14:xfrm>
                <a:off x="7748355" y="1307505"/>
                <a:ext cx="141120" cy="115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B5F274-D266-CFB7-8C6E-9CCD40C7C5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12355" y="1271505"/>
                  <a:ext cx="212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F542A78-D9BF-A2B6-FA7D-6C9FEE16AE50}"/>
                    </a:ext>
                  </a:extLst>
                </p14:cNvPr>
                <p14:cNvContentPartPr/>
                <p14:nvPr/>
              </p14:nvContentPartPr>
              <p14:xfrm>
                <a:off x="7920435" y="1133985"/>
                <a:ext cx="106200" cy="18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F542A78-D9BF-A2B6-FA7D-6C9FEE16AE5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84435" y="1097985"/>
                  <a:ext cx="177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29CE628-9D59-2FFF-5872-76AC1C99FC3A}"/>
                    </a:ext>
                  </a:extLst>
                </p14:cNvPr>
                <p14:cNvContentPartPr/>
                <p14:nvPr/>
              </p14:nvContentPartPr>
              <p14:xfrm>
                <a:off x="7922595" y="1248105"/>
                <a:ext cx="144720" cy="5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29CE628-9D59-2FFF-5872-76AC1C99FC3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86955" y="1212465"/>
                  <a:ext cx="216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7627C2F-E72D-0369-AF82-B5A71C1FF6FB}"/>
                    </a:ext>
                  </a:extLst>
                </p14:cNvPr>
                <p14:cNvContentPartPr/>
                <p14:nvPr/>
              </p14:nvContentPartPr>
              <p14:xfrm>
                <a:off x="7650795" y="1431345"/>
                <a:ext cx="89280" cy="36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7627C2F-E72D-0369-AF82-B5A71C1FF6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5155" y="1395345"/>
                  <a:ext cx="160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B36791B-8FCA-1224-2509-42D95E660C87}"/>
                    </a:ext>
                  </a:extLst>
                </p14:cNvPr>
                <p14:cNvContentPartPr/>
                <p14:nvPr/>
              </p14:nvContentPartPr>
              <p14:xfrm>
                <a:off x="8149395" y="1029585"/>
                <a:ext cx="116640" cy="24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B36791B-8FCA-1224-2509-42D95E660C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13755" y="993945"/>
                  <a:ext cx="1882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3E117B6-9E09-9DA8-84B6-F7B0194333D3}"/>
                    </a:ext>
                  </a:extLst>
                </p14:cNvPr>
                <p14:cNvContentPartPr/>
                <p14:nvPr/>
              </p14:nvContentPartPr>
              <p14:xfrm>
                <a:off x="8352435" y="1218225"/>
                <a:ext cx="82440" cy="194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3E117B6-9E09-9DA8-84B6-F7B0194333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16435" y="1182225"/>
                  <a:ext cx="154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3528927-B99D-2C02-2309-A165EB72704E}"/>
                    </a:ext>
                  </a:extLst>
                </p14:cNvPr>
                <p14:cNvContentPartPr/>
                <p14:nvPr/>
              </p14:nvContentPartPr>
              <p14:xfrm>
                <a:off x="8564115" y="1222905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3528927-B99D-2C02-2309-A165EB7270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28115" y="118726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B81767D-9F5D-57B6-FCE2-613ACCFFCED6}"/>
                    </a:ext>
                  </a:extLst>
                </p14:cNvPr>
                <p14:cNvContentPartPr/>
                <p14:nvPr/>
              </p14:nvContentPartPr>
              <p14:xfrm>
                <a:off x="8448555" y="1231545"/>
                <a:ext cx="144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B81767D-9F5D-57B6-FCE2-613ACCFFCE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12555" y="1195545"/>
                  <a:ext cx="73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D634FD8-EB40-14BA-5A1F-AD1512EB6D4C}"/>
                    </a:ext>
                  </a:extLst>
                </p14:cNvPr>
                <p14:cNvContentPartPr/>
                <p14:nvPr/>
              </p14:nvContentPartPr>
              <p14:xfrm>
                <a:off x="8575635" y="1012665"/>
                <a:ext cx="84600" cy="325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D634FD8-EB40-14BA-5A1F-AD1512EB6D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39995" y="976665"/>
                  <a:ext cx="1562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2A15493-9DBF-66CD-7F95-A9BAA8942D87}"/>
                    </a:ext>
                  </a:extLst>
                </p14:cNvPr>
                <p14:cNvContentPartPr/>
                <p14:nvPr/>
              </p14:nvContentPartPr>
              <p14:xfrm>
                <a:off x="8567355" y="1232625"/>
                <a:ext cx="36720" cy="63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2A15493-9DBF-66CD-7F95-A9BAA8942D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31715" y="1196625"/>
                  <a:ext cx="108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4BB5DC2-FAFF-AD59-3D84-F5EEA565D181}"/>
                    </a:ext>
                  </a:extLst>
                </p14:cNvPr>
                <p14:cNvContentPartPr/>
                <p14:nvPr/>
              </p14:nvContentPartPr>
              <p14:xfrm>
                <a:off x="8775795" y="920865"/>
                <a:ext cx="101520" cy="357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4BB5DC2-FAFF-AD59-3D84-F5EEA565D1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39795" y="884865"/>
                  <a:ext cx="1731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0D2644D-110F-2D9A-F5B5-41FE2C00B9E3}"/>
                    </a:ext>
                  </a:extLst>
                </p14:cNvPr>
                <p14:cNvContentPartPr/>
                <p14:nvPr/>
              </p14:nvContentPartPr>
              <p14:xfrm>
                <a:off x="8909355" y="1032825"/>
                <a:ext cx="97560" cy="296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0D2644D-110F-2D9A-F5B5-41FE2C00B9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73715" y="997185"/>
                  <a:ext cx="1692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CB593D-B5CD-965C-D639-78A5F536FD8A}"/>
                    </a:ext>
                  </a:extLst>
                </p14:cNvPr>
                <p14:cNvContentPartPr/>
                <p14:nvPr/>
              </p14:nvContentPartPr>
              <p14:xfrm>
                <a:off x="9090795" y="1256745"/>
                <a:ext cx="10080" cy="122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CB593D-B5CD-965C-D639-78A5F536FD8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55155" y="1220745"/>
                  <a:ext cx="81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72CBB0B-14D1-68E6-3450-94F4612764FC}"/>
                    </a:ext>
                  </a:extLst>
                </p14:cNvPr>
                <p14:cNvContentPartPr/>
                <p14:nvPr/>
              </p14:nvContentPartPr>
              <p14:xfrm>
                <a:off x="9161715" y="1291665"/>
                <a:ext cx="5040" cy="123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72CBB0B-14D1-68E6-3450-94F4612764F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26075" y="1255665"/>
                  <a:ext cx="76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FEF1C57-280F-15DE-373C-11F94D815DA7}"/>
                    </a:ext>
                  </a:extLst>
                </p14:cNvPr>
                <p14:cNvContentPartPr/>
                <p14:nvPr/>
              </p14:nvContentPartPr>
              <p14:xfrm>
                <a:off x="9178635" y="1001865"/>
                <a:ext cx="168840" cy="404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FEF1C57-280F-15DE-373C-11F94D815DA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142995" y="965865"/>
                  <a:ext cx="240480" cy="47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7A38529-10EA-4DC5-673F-B410463494D6}"/>
              </a:ext>
            </a:extLst>
          </p:cNvPr>
          <p:cNvGrpSpPr/>
          <p:nvPr/>
        </p:nvGrpSpPr>
        <p:grpSpPr>
          <a:xfrm>
            <a:off x="9493995" y="921585"/>
            <a:ext cx="888120" cy="488160"/>
            <a:chOff x="9493995" y="921585"/>
            <a:chExt cx="88812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D034288-371A-8EB0-936A-9720BE68302B}"/>
                    </a:ext>
                  </a:extLst>
                </p14:cNvPr>
                <p14:cNvContentPartPr/>
                <p14:nvPr/>
              </p14:nvContentPartPr>
              <p14:xfrm>
                <a:off x="9572475" y="1124265"/>
                <a:ext cx="2520" cy="168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D034288-371A-8EB0-936A-9720BE68302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36475" y="1088625"/>
                  <a:ext cx="741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ECBB194-9FE9-AB0A-7B33-0FD1121C1C97}"/>
                    </a:ext>
                  </a:extLst>
                </p14:cNvPr>
                <p14:cNvContentPartPr/>
                <p14:nvPr/>
              </p14:nvContentPartPr>
              <p14:xfrm>
                <a:off x="9493995" y="1208505"/>
                <a:ext cx="132840" cy="5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ECBB194-9FE9-AB0A-7B33-0FD1121C1C9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57995" y="1172865"/>
                  <a:ext cx="204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DB60702-96EA-45DA-140D-E19C3A2D49C0}"/>
                    </a:ext>
                  </a:extLst>
                </p14:cNvPr>
                <p14:cNvContentPartPr/>
                <p14:nvPr/>
              </p14:nvContentPartPr>
              <p14:xfrm>
                <a:off x="9750315" y="1006185"/>
                <a:ext cx="148320" cy="213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DB60702-96EA-45DA-140D-E19C3A2D49C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14315" y="970185"/>
                  <a:ext cx="2199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B28077F-CA05-20FA-6767-07ECC2471332}"/>
                    </a:ext>
                  </a:extLst>
                </p14:cNvPr>
                <p14:cNvContentPartPr/>
                <p14:nvPr/>
              </p14:nvContentPartPr>
              <p14:xfrm>
                <a:off x="9968475" y="1196265"/>
                <a:ext cx="137880" cy="213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B28077F-CA05-20FA-6767-07ECC24713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32835" y="1160625"/>
                  <a:ext cx="209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C847C73-AA19-6D65-E84B-B7BCACFAA6E2}"/>
                    </a:ext>
                  </a:extLst>
                </p14:cNvPr>
                <p14:cNvContentPartPr/>
                <p14:nvPr/>
              </p14:nvContentPartPr>
              <p14:xfrm>
                <a:off x="10190595" y="1200225"/>
                <a:ext cx="1440" cy="6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C847C73-AA19-6D65-E84B-B7BCACFAA6E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54595" y="1164225"/>
                  <a:ext cx="73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D03AF23-9410-08F5-D6FD-052D30470BE8}"/>
                    </a:ext>
                  </a:extLst>
                </p14:cNvPr>
                <p14:cNvContentPartPr/>
                <p14:nvPr/>
              </p14:nvContentPartPr>
              <p14:xfrm>
                <a:off x="10029315" y="1220745"/>
                <a:ext cx="41040" cy="77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D03AF23-9410-08F5-D6FD-052D30470BE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993675" y="1184745"/>
                  <a:ext cx="112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C4C27B1-1C0B-33DA-4DF9-C23D596E8F09}"/>
                    </a:ext>
                  </a:extLst>
                </p14:cNvPr>
                <p14:cNvContentPartPr/>
                <p14:nvPr/>
              </p14:nvContentPartPr>
              <p14:xfrm>
                <a:off x="10251075" y="921585"/>
                <a:ext cx="131040" cy="354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C4C27B1-1C0B-33DA-4DF9-C23D596E8F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15435" y="885945"/>
                  <a:ext cx="20268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5A45A74-18FC-18A1-8C4B-CBBD9DDE5310}"/>
              </a:ext>
            </a:extLst>
          </p:cNvPr>
          <p:cNvGrpSpPr/>
          <p:nvPr/>
        </p:nvGrpSpPr>
        <p:grpSpPr>
          <a:xfrm>
            <a:off x="10482915" y="931665"/>
            <a:ext cx="747720" cy="540720"/>
            <a:chOff x="10482915" y="931665"/>
            <a:chExt cx="747720" cy="54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CBE9BD6-55EE-15B5-A687-7E6117FA5729}"/>
                    </a:ext>
                  </a:extLst>
                </p14:cNvPr>
                <p14:cNvContentPartPr/>
                <p14:nvPr/>
              </p14:nvContentPartPr>
              <p14:xfrm>
                <a:off x="10482915" y="931665"/>
                <a:ext cx="105120" cy="399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CBE9BD6-55EE-15B5-A687-7E6117FA57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446915" y="896025"/>
                  <a:ext cx="1767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D38B05C-A68C-86DA-CB17-7F809406872B}"/>
                    </a:ext>
                  </a:extLst>
                </p14:cNvPr>
                <p14:cNvContentPartPr/>
                <p14:nvPr/>
              </p14:nvContentPartPr>
              <p14:xfrm>
                <a:off x="10642755" y="1055865"/>
                <a:ext cx="102240" cy="289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D38B05C-A68C-86DA-CB17-7F809406872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607115" y="1019865"/>
                  <a:ext cx="1738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24CE8AA-3818-3E3B-A5B1-42899FB10F54}"/>
                    </a:ext>
                  </a:extLst>
                </p14:cNvPr>
                <p14:cNvContentPartPr/>
                <p14:nvPr/>
              </p14:nvContentPartPr>
              <p14:xfrm>
                <a:off x="10799355" y="1256025"/>
                <a:ext cx="1080" cy="151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24CE8AA-3818-3E3B-A5B1-42899FB10F5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63355" y="1220385"/>
                  <a:ext cx="72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1E60873-8C06-D52D-85E6-B5B2ACEEF3C6}"/>
                    </a:ext>
                  </a:extLst>
                </p14:cNvPr>
                <p14:cNvContentPartPr/>
                <p14:nvPr/>
              </p14:nvContentPartPr>
              <p14:xfrm>
                <a:off x="10894035" y="1288065"/>
                <a:ext cx="117360" cy="148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1E60873-8C06-D52D-85E6-B5B2ACEEF3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58395" y="1252065"/>
                  <a:ext cx="189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C8C2AD1-AE7F-6883-555E-84067FD1D49F}"/>
                    </a:ext>
                  </a:extLst>
                </p14:cNvPr>
                <p14:cNvContentPartPr/>
                <p14:nvPr/>
              </p14:nvContentPartPr>
              <p14:xfrm>
                <a:off x="10982235" y="941385"/>
                <a:ext cx="248400" cy="531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C8C2AD1-AE7F-6883-555E-84067FD1D4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46235" y="905745"/>
                  <a:ext cx="320040" cy="60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05CAD8D-4A7C-4AD5-C908-5744C00C1118}"/>
              </a:ext>
            </a:extLst>
          </p:cNvPr>
          <p:cNvGrpSpPr/>
          <p:nvPr/>
        </p:nvGrpSpPr>
        <p:grpSpPr>
          <a:xfrm>
            <a:off x="11341875" y="992145"/>
            <a:ext cx="565920" cy="394560"/>
            <a:chOff x="11341875" y="992145"/>
            <a:chExt cx="56592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7158885-B53C-205B-9B44-D9BB6062C61F}"/>
                    </a:ext>
                  </a:extLst>
                </p14:cNvPr>
                <p14:cNvContentPartPr/>
                <p14:nvPr/>
              </p14:nvContentPartPr>
              <p14:xfrm>
                <a:off x="11418915" y="1042545"/>
                <a:ext cx="17280" cy="221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7158885-B53C-205B-9B44-D9BB6062C61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382915" y="1006545"/>
                  <a:ext cx="889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5970AF2-9420-DA7D-5208-C94C97F5D15F}"/>
                    </a:ext>
                  </a:extLst>
                </p14:cNvPr>
                <p14:cNvContentPartPr/>
                <p14:nvPr/>
              </p14:nvContentPartPr>
              <p14:xfrm>
                <a:off x="11341875" y="1155585"/>
                <a:ext cx="210960" cy="6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5970AF2-9420-DA7D-5208-C94C97F5D1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305875" y="1119945"/>
                  <a:ext cx="282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B62E157-E5EC-70E9-E834-980FB28A4B79}"/>
                    </a:ext>
                  </a:extLst>
                </p14:cNvPr>
                <p14:cNvContentPartPr/>
                <p14:nvPr/>
              </p14:nvContentPartPr>
              <p14:xfrm>
                <a:off x="11643915" y="992145"/>
                <a:ext cx="131400" cy="286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B62E157-E5EC-70E9-E834-980FB28A4B7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607915" y="956505"/>
                  <a:ext cx="203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708D0DB-A29D-83BA-12DE-3FC217CA7A2E}"/>
                    </a:ext>
                  </a:extLst>
                </p14:cNvPr>
                <p14:cNvContentPartPr/>
                <p14:nvPr/>
              </p14:nvContentPartPr>
              <p14:xfrm>
                <a:off x="11901315" y="1233705"/>
                <a:ext cx="6480" cy="153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708D0DB-A29D-83BA-12DE-3FC217CA7A2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865315" y="1198065"/>
                  <a:ext cx="7812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0EFFCE6-91AB-900D-4EBD-8931FF840057}"/>
              </a:ext>
            </a:extLst>
          </p:cNvPr>
          <p:cNvGrpSpPr/>
          <p:nvPr/>
        </p:nvGrpSpPr>
        <p:grpSpPr>
          <a:xfrm>
            <a:off x="7994955" y="1872705"/>
            <a:ext cx="176040" cy="44640"/>
            <a:chOff x="7994955" y="1872705"/>
            <a:chExt cx="176040" cy="4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415636C-7AB1-0C82-BE90-158FCC3A0343}"/>
                    </a:ext>
                  </a:extLst>
                </p14:cNvPr>
                <p14:cNvContentPartPr/>
                <p14:nvPr/>
              </p14:nvContentPartPr>
              <p14:xfrm>
                <a:off x="7994955" y="1872705"/>
                <a:ext cx="112320" cy="18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415636C-7AB1-0C82-BE90-158FCC3A03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58955" y="1836705"/>
                  <a:ext cx="183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1ABB30A-24AB-1630-16C1-AF6176351B92}"/>
                    </a:ext>
                  </a:extLst>
                </p14:cNvPr>
                <p14:cNvContentPartPr/>
                <p14:nvPr/>
              </p14:nvContentPartPr>
              <p14:xfrm>
                <a:off x="8008275" y="1895385"/>
                <a:ext cx="162720" cy="21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1ABB30A-24AB-1630-16C1-AF6176351B9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72275" y="1859745"/>
                  <a:ext cx="23436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B9AA030-6A13-DD1D-2AB5-3AA2AB02FACE}"/>
                  </a:ext>
                </a:extLst>
              </p14:cNvPr>
              <p14:cNvContentPartPr/>
              <p14:nvPr/>
            </p14:nvContentPartPr>
            <p14:xfrm>
              <a:off x="7984155" y="1992945"/>
              <a:ext cx="201960" cy="414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B9AA030-6A13-DD1D-2AB5-3AA2AB02FAC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948155" y="1956945"/>
                <a:ext cx="27360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109E471-08AB-B6BF-F3F5-E0AC70297F6C}"/>
              </a:ext>
            </a:extLst>
          </p:cNvPr>
          <p:cNvGrpSpPr/>
          <p:nvPr/>
        </p:nvGrpSpPr>
        <p:grpSpPr>
          <a:xfrm>
            <a:off x="8358195" y="1619985"/>
            <a:ext cx="1927440" cy="604080"/>
            <a:chOff x="8358195" y="1619985"/>
            <a:chExt cx="192744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E44FE54-1E28-045F-9BD4-403C113EC791}"/>
                    </a:ext>
                  </a:extLst>
                </p14:cNvPr>
                <p14:cNvContentPartPr/>
                <p14:nvPr/>
              </p14:nvContentPartPr>
              <p14:xfrm>
                <a:off x="8420115" y="1791705"/>
                <a:ext cx="169200" cy="164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E44FE54-1E28-045F-9BD4-403C113EC79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84115" y="1756065"/>
                  <a:ext cx="240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6377098-E29F-618D-B633-C9F7C9497595}"/>
                    </a:ext>
                  </a:extLst>
                </p14:cNvPr>
                <p14:cNvContentPartPr/>
                <p14:nvPr/>
              </p14:nvContentPartPr>
              <p14:xfrm>
                <a:off x="8690115" y="1847505"/>
                <a:ext cx="32760" cy="388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6377098-E29F-618D-B633-C9F7C949759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54475" y="1811505"/>
                  <a:ext cx="104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E72AA26-6B3A-13F8-BBDF-B6552C294677}"/>
                    </a:ext>
                  </a:extLst>
                </p14:cNvPr>
                <p14:cNvContentPartPr/>
                <p14:nvPr/>
              </p14:nvContentPartPr>
              <p14:xfrm>
                <a:off x="8816475" y="1738065"/>
                <a:ext cx="124920" cy="267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E72AA26-6B3A-13F8-BBDF-B6552C2946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80835" y="1702425"/>
                  <a:ext cx="196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15D5375-D5FD-BCB2-9B1B-1874D25EB872}"/>
                    </a:ext>
                  </a:extLst>
                </p14:cNvPr>
                <p14:cNvContentPartPr/>
                <p14:nvPr/>
              </p14:nvContentPartPr>
              <p14:xfrm>
                <a:off x="9088635" y="1854705"/>
                <a:ext cx="49680" cy="118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15D5375-D5FD-BCB2-9B1B-1874D25EB87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52635" y="1818705"/>
                  <a:ext cx="121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D85032D-5CD0-DF2A-59FB-9DFF14907E56}"/>
                    </a:ext>
                  </a:extLst>
                </p14:cNvPr>
                <p14:cNvContentPartPr/>
                <p14:nvPr/>
              </p14:nvContentPartPr>
              <p14:xfrm>
                <a:off x="9085035" y="1880985"/>
                <a:ext cx="149400" cy="108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D85032D-5CD0-DF2A-59FB-9DFF14907E5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49035" y="1845345"/>
                  <a:ext cx="221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276F60D-8D59-46D3-DC49-8524D9A651FB}"/>
                    </a:ext>
                  </a:extLst>
                </p14:cNvPr>
                <p14:cNvContentPartPr/>
                <p14:nvPr/>
              </p14:nvContentPartPr>
              <p14:xfrm>
                <a:off x="9392835" y="1872705"/>
                <a:ext cx="107640" cy="160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276F60D-8D59-46D3-DC49-8524D9A651F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356835" y="1836705"/>
                  <a:ext cx="179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9E4E736-2BAB-8ECE-891C-712A6FF4BD7D}"/>
                    </a:ext>
                  </a:extLst>
                </p14:cNvPr>
                <p14:cNvContentPartPr/>
                <p14:nvPr/>
              </p14:nvContentPartPr>
              <p14:xfrm>
                <a:off x="9615315" y="1937505"/>
                <a:ext cx="360" cy="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9E4E736-2BAB-8ECE-891C-712A6FF4BD7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79675" y="190186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E1A9005-6951-2244-DA10-8677FEDFC5C6}"/>
                    </a:ext>
                  </a:extLst>
                </p14:cNvPr>
                <p14:cNvContentPartPr/>
                <p14:nvPr/>
              </p14:nvContentPartPr>
              <p14:xfrm>
                <a:off x="9727275" y="1736625"/>
                <a:ext cx="105120" cy="3384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E1A9005-6951-2244-DA10-8677FEDFC5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91275" y="1700985"/>
                  <a:ext cx="1767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EE4CD84-39F7-7F25-4DB6-61BE22350301}"/>
                    </a:ext>
                  </a:extLst>
                </p14:cNvPr>
                <p14:cNvContentPartPr/>
                <p14:nvPr/>
              </p14:nvContentPartPr>
              <p14:xfrm>
                <a:off x="9938955" y="1828065"/>
                <a:ext cx="101880" cy="260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EE4CD84-39F7-7F25-4DB6-61BE2235030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03315" y="1792425"/>
                  <a:ext cx="1735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50F8E0C-1ED2-AC50-EC2D-794CDA05FC7D}"/>
                    </a:ext>
                  </a:extLst>
                </p14:cNvPr>
                <p14:cNvContentPartPr/>
                <p14:nvPr/>
              </p14:nvContentPartPr>
              <p14:xfrm>
                <a:off x="10101315" y="1820865"/>
                <a:ext cx="184320" cy="403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50F8E0C-1ED2-AC50-EC2D-794CDA05FC7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65675" y="1785225"/>
                  <a:ext cx="2559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4878729-5DB7-0C37-F9D0-5F13E645838B}"/>
                    </a:ext>
                  </a:extLst>
                </p14:cNvPr>
                <p14:cNvContentPartPr/>
                <p14:nvPr/>
              </p14:nvContentPartPr>
              <p14:xfrm>
                <a:off x="8358195" y="1619985"/>
                <a:ext cx="181080" cy="4975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4878729-5DB7-0C37-F9D0-5F13E64583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22555" y="1583985"/>
                  <a:ext cx="252720" cy="56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19725E9-2171-C769-018A-A1C0DC451786}"/>
              </a:ext>
            </a:extLst>
          </p:cNvPr>
          <p:cNvGrpSpPr/>
          <p:nvPr/>
        </p:nvGrpSpPr>
        <p:grpSpPr>
          <a:xfrm>
            <a:off x="10507035" y="1914825"/>
            <a:ext cx="208440" cy="218160"/>
            <a:chOff x="10507035" y="1914825"/>
            <a:chExt cx="20844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92C1B28-B206-6909-8660-01582A3BD4C6}"/>
                    </a:ext>
                  </a:extLst>
                </p14:cNvPr>
                <p14:cNvContentPartPr/>
                <p14:nvPr/>
              </p14:nvContentPartPr>
              <p14:xfrm>
                <a:off x="10576155" y="1914825"/>
                <a:ext cx="30960" cy="218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92C1B28-B206-6909-8660-01582A3BD4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40515" y="1878825"/>
                  <a:ext cx="102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6DFB109-E72C-4ACD-E3E0-EBBE99E07786}"/>
                    </a:ext>
                  </a:extLst>
                </p14:cNvPr>
                <p14:cNvContentPartPr/>
                <p14:nvPr/>
              </p14:nvContentPartPr>
              <p14:xfrm>
                <a:off x="10507035" y="2037585"/>
                <a:ext cx="208440" cy="147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6DFB109-E72C-4ACD-E3E0-EBBE99E077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71035" y="2001585"/>
                  <a:ext cx="28008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FBFB6AF-E6AA-E4B3-BE90-6660E6FD4D18}"/>
              </a:ext>
            </a:extLst>
          </p:cNvPr>
          <p:cNvGrpSpPr/>
          <p:nvPr/>
        </p:nvGrpSpPr>
        <p:grpSpPr>
          <a:xfrm>
            <a:off x="8697675" y="2307945"/>
            <a:ext cx="879480" cy="294120"/>
            <a:chOff x="8697675" y="2307945"/>
            <a:chExt cx="87948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1F7AFB1-5F8F-9B9B-2049-C6EB26D1124D}"/>
                    </a:ext>
                  </a:extLst>
                </p14:cNvPr>
                <p14:cNvContentPartPr/>
                <p14:nvPr/>
              </p14:nvContentPartPr>
              <p14:xfrm>
                <a:off x="8697675" y="2307945"/>
                <a:ext cx="100080" cy="222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1F7AFB1-5F8F-9B9B-2049-C6EB26D112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62035" y="2272305"/>
                  <a:ext cx="171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C0B3840-C1A3-8E5D-2927-87E0BED513D6}"/>
                    </a:ext>
                  </a:extLst>
                </p14:cNvPr>
                <p14:cNvContentPartPr/>
                <p14:nvPr/>
              </p14:nvContentPartPr>
              <p14:xfrm>
                <a:off x="8925915" y="2426025"/>
                <a:ext cx="21960" cy="1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C0B3840-C1A3-8E5D-2927-87E0BED513D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90275" y="2390025"/>
                  <a:ext cx="93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DE4BC6D-405E-D8EE-B146-D9F488C0A94D}"/>
                    </a:ext>
                  </a:extLst>
                </p14:cNvPr>
                <p14:cNvContentPartPr/>
                <p14:nvPr/>
              </p14:nvContentPartPr>
              <p14:xfrm>
                <a:off x="9066675" y="2343585"/>
                <a:ext cx="176040" cy="2354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DE4BC6D-405E-D8EE-B146-D9F488C0A9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31035" y="2307945"/>
                  <a:ext cx="247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5612CF6-A881-722F-FF9B-A7E9E57FFB4D}"/>
                    </a:ext>
                  </a:extLst>
                </p14:cNvPr>
                <p14:cNvContentPartPr/>
                <p14:nvPr/>
              </p14:nvContentPartPr>
              <p14:xfrm>
                <a:off x="9413355" y="2464545"/>
                <a:ext cx="163800" cy="1375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5612CF6-A881-722F-FF9B-A7E9E57FFB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77355" y="2428545"/>
                  <a:ext cx="23544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EE5597A-5435-0339-D96B-89E82A815542}"/>
              </a:ext>
            </a:extLst>
          </p:cNvPr>
          <p:cNvGrpSpPr/>
          <p:nvPr/>
        </p:nvGrpSpPr>
        <p:grpSpPr>
          <a:xfrm>
            <a:off x="9799275" y="2416305"/>
            <a:ext cx="1010160" cy="383040"/>
            <a:chOff x="9799275" y="2416305"/>
            <a:chExt cx="101016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3695423-FEDB-B307-A6D1-15A94924D8F1}"/>
                    </a:ext>
                  </a:extLst>
                </p14:cNvPr>
                <p14:cNvContentPartPr/>
                <p14:nvPr/>
              </p14:nvContentPartPr>
              <p14:xfrm>
                <a:off x="9799275" y="2441505"/>
                <a:ext cx="113760" cy="161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3695423-FEDB-B307-A6D1-15A94924D8F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63275" y="2405865"/>
                  <a:ext cx="185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59FB31B-1A72-081B-1030-6F550D09EC7C}"/>
                    </a:ext>
                  </a:extLst>
                </p14:cNvPr>
                <p14:cNvContentPartPr/>
                <p14:nvPr/>
              </p14:nvContentPartPr>
              <p14:xfrm>
                <a:off x="10058115" y="2518545"/>
                <a:ext cx="1440" cy="28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59FB31B-1A72-081B-1030-6F550D09EC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22475" y="2482905"/>
                  <a:ext cx="73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97AF4C4-99A0-764A-081A-0F88A9E66594}"/>
                    </a:ext>
                  </a:extLst>
                </p14:cNvPr>
                <p14:cNvContentPartPr/>
                <p14:nvPr/>
              </p14:nvContentPartPr>
              <p14:xfrm>
                <a:off x="10170075" y="2459865"/>
                <a:ext cx="150840" cy="244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97AF4C4-99A0-764A-081A-0F88A9E6659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34075" y="2423865"/>
                  <a:ext cx="2224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584DF99-90C2-5004-0975-056F9153A365}"/>
                    </a:ext>
                  </a:extLst>
                </p14:cNvPr>
                <p14:cNvContentPartPr/>
                <p14:nvPr/>
              </p14:nvContentPartPr>
              <p14:xfrm>
                <a:off x="10475715" y="2489745"/>
                <a:ext cx="94320" cy="2008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584DF99-90C2-5004-0975-056F9153A36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40075" y="2454105"/>
                  <a:ext cx="165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C809ADC-E62E-6292-9B18-48BE6662451F}"/>
                    </a:ext>
                  </a:extLst>
                </p14:cNvPr>
                <p14:cNvContentPartPr/>
                <p14:nvPr/>
              </p14:nvContentPartPr>
              <p14:xfrm>
                <a:off x="10633395" y="2416305"/>
                <a:ext cx="176040" cy="383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C809ADC-E62E-6292-9B18-48BE6662451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97395" y="2380665"/>
                  <a:ext cx="247680" cy="45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C7B41545-6CE5-68CF-D9C8-ED5C8219984D}"/>
                  </a:ext>
                </a:extLst>
              </p14:cNvPr>
              <p14:cNvContentPartPr/>
              <p14:nvPr/>
            </p14:nvContentPartPr>
            <p14:xfrm>
              <a:off x="8473755" y="2215065"/>
              <a:ext cx="182520" cy="4035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C7B41545-6CE5-68CF-D9C8-ED5C8219984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37755" y="2179425"/>
                <a:ext cx="254160" cy="47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502AA69-3F02-A608-3C0D-DDC273F8DCB7}"/>
              </a:ext>
            </a:extLst>
          </p:cNvPr>
          <p:cNvGrpSpPr/>
          <p:nvPr/>
        </p:nvGrpSpPr>
        <p:grpSpPr>
          <a:xfrm>
            <a:off x="11003835" y="2513865"/>
            <a:ext cx="948600" cy="273240"/>
            <a:chOff x="11003835" y="2513865"/>
            <a:chExt cx="94860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BF15F0B-8BEE-77AE-9CDD-769EF960F5CB}"/>
                    </a:ext>
                  </a:extLst>
                </p14:cNvPr>
                <p14:cNvContentPartPr/>
                <p14:nvPr/>
              </p14:nvContentPartPr>
              <p14:xfrm>
                <a:off x="11090235" y="2513865"/>
                <a:ext cx="24480" cy="158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BF15F0B-8BEE-77AE-9CDD-769EF960F5C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54595" y="2477865"/>
                  <a:ext cx="96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5272103-C90C-DBF8-521E-DDC429173D1F}"/>
                    </a:ext>
                  </a:extLst>
                </p14:cNvPr>
                <p14:cNvContentPartPr/>
                <p14:nvPr/>
              </p14:nvContentPartPr>
              <p14:xfrm>
                <a:off x="11003835" y="2566785"/>
                <a:ext cx="220680" cy="219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5272103-C90C-DBF8-521E-DDC429173D1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67835" y="2530785"/>
                  <a:ext cx="292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A548E64-16AA-E127-F7F2-40BB0679482E}"/>
                    </a:ext>
                  </a:extLst>
                </p14:cNvPr>
                <p14:cNvContentPartPr/>
                <p14:nvPr/>
              </p14:nvContentPartPr>
              <p14:xfrm>
                <a:off x="11321715" y="2522505"/>
                <a:ext cx="234720" cy="161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A548E64-16AA-E127-F7F2-40BB067948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286075" y="2486865"/>
                  <a:ext cx="306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07848C0-694F-97C7-EADB-AFBD4EFE5A7A}"/>
                    </a:ext>
                  </a:extLst>
                </p14:cNvPr>
                <p14:cNvContentPartPr/>
                <p14:nvPr/>
              </p14:nvContentPartPr>
              <p14:xfrm>
                <a:off x="11675235" y="2540145"/>
                <a:ext cx="115920" cy="246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07848C0-694F-97C7-EADB-AFBD4EFE5A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639235" y="2504505"/>
                  <a:ext cx="187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3F97CBA-8AEA-2D18-547D-D969CCA3E5AF}"/>
                    </a:ext>
                  </a:extLst>
                </p14:cNvPr>
                <p14:cNvContentPartPr/>
                <p14:nvPr/>
              </p14:nvContentPartPr>
              <p14:xfrm>
                <a:off x="11682435" y="2554905"/>
                <a:ext cx="270000" cy="64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3F97CBA-8AEA-2D18-547D-D969CCA3E5A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646435" y="2518905"/>
                  <a:ext cx="34164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83627CF-6482-849D-3466-C6F4751F4605}"/>
              </a:ext>
            </a:extLst>
          </p:cNvPr>
          <p:cNvGrpSpPr/>
          <p:nvPr/>
        </p:nvGrpSpPr>
        <p:grpSpPr>
          <a:xfrm>
            <a:off x="8027355" y="3150345"/>
            <a:ext cx="219240" cy="79560"/>
            <a:chOff x="8027355" y="3150345"/>
            <a:chExt cx="219240" cy="7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443706A-4170-71F4-20C5-92142DA6CBC7}"/>
                    </a:ext>
                  </a:extLst>
                </p14:cNvPr>
                <p14:cNvContentPartPr/>
                <p14:nvPr/>
              </p14:nvContentPartPr>
              <p14:xfrm>
                <a:off x="8027355" y="3150345"/>
                <a:ext cx="150840" cy="13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443706A-4170-71F4-20C5-92142DA6CBC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91715" y="3114345"/>
                  <a:ext cx="222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BC6B2AB-EC8F-D577-E422-7905ABAAA788}"/>
                    </a:ext>
                  </a:extLst>
                </p14:cNvPr>
                <p14:cNvContentPartPr/>
                <p14:nvPr/>
              </p14:nvContentPartPr>
              <p14:xfrm>
                <a:off x="8045355" y="3201825"/>
                <a:ext cx="201240" cy="280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BC6B2AB-EC8F-D577-E422-7905ABAAA78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09715" y="3166185"/>
                  <a:ext cx="2728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F2A70FE-0898-AC55-1564-595ED2BA1B1B}"/>
              </a:ext>
            </a:extLst>
          </p:cNvPr>
          <p:cNvGrpSpPr/>
          <p:nvPr/>
        </p:nvGrpSpPr>
        <p:grpSpPr>
          <a:xfrm>
            <a:off x="8598315" y="3051705"/>
            <a:ext cx="218520" cy="230040"/>
            <a:chOff x="8598315" y="3051705"/>
            <a:chExt cx="21852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2059396-177F-4574-1545-2AC3E86A9173}"/>
                    </a:ext>
                  </a:extLst>
                </p14:cNvPr>
                <p14:cNvContentPartPr/>
                <p14:nvPr/>
              </p14:nvContentPartPr>
              <p14:xfrm>
                <a:off x="8598315" y="3051705"/>
                <a:ext cx="14040" cy="2300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2059396-177F-4574-1545-2AC3E86A91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62675" y="3015705"/>
                  <a:ext cx="85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33AB7-5748-D9B6-E501-382D196EF29C}"/>
                    </a:ext>
                  </a:extLst>
                </p14:cNvPr>
                <p14:cNvContentPartPr/>
                <p14:nvPr/>
              </p14:nvContentPartPr>
              <p14:xfrm>
                <a:off x="8775075" y="3182745"/>
                <a:ext cx="41760" cy="22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33AB7-5748-D9B6-E501-382D196EF29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39435" y="3146745"/>
                  <a:ext cx="11340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557072F-C7DF-95A9-780B-61424A12DB50}"/>
              </a:ext>
            </a:extLst>
          </p:cNvPr>
          <p:cNvGrpSpPr/>
          <p:nvPr/>
        </p:nvGrpSpPr>
        <p:grpSpPr>
          <a:xfrm>
            <a:off x="9023475" y="3002385"/>
            <a:ext cx="699120" cy="379080"/>
            <a:chOff x="9023475" y="3002385"/>
            <a:chExt cx="69912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B2EB0BD-425E-36D3-60BD-93887F87D3EC}"/>
                    </a:ext>
                  </a:extLst>
                </p14:cNvPr>
                <p14:cNvContentPartPr/>
                <p14:nvPr/>
              </p14:nvContentPartPr>
              <p14:xfrm>
                <a:off x="9023475" y="3068265"/>
                <a:ext cx="150840" cy="197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B2EB0BD-425E-36D3-60BD-93887F87D3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87835" y="3032625"/>
                  <a:ext cx="222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F5CF4DA-0435-A11B-084B-026FCF5A33E5}"/>
                    </a:ext>
                  </a:extLst>
                </p14:cNvPr>
                <p14:cNvContentPartPr/>
                <p14:nvPr/>
              </p14:nvContentPartPr>
              <p14:xfrm>
                <a:off x="9066675" y="3002385"/>
                <a:ext cx="140040" cy="12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F5CF4DA-0435-A11B-084B-026FCF5A33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31035" y="2966385"/>
                  <a:ext cx="211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4D58944-91D8-E4A4-9F64-0AA133D37285}"/>
                    </a:ext>
                  </a:extLst>
                </p14:cNvPr>
                <p14:cNvContentPartPr/>
                <p14:nvPr/>
              </p14:nvContentPartPr>
              <p14:xfrm>
                <a:off x="9295275" y="3115065"/>
                <a:ext cx="95760" cy="127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4D58944-91D8-E4A4-9F64-0AA133D372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59635" y="3079425"/>
                  <a:ext cx="167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0669A25-4D3C-AD8F-AC3D-1DE1A0D221CA}"/>
                    </a:ext>
                  </a:extLst>
                </p14:cNvPr>
                <p14:cNvContentPartPr/>
                <p14:nvPr/>
              </p14:nvContentPartPr>
              <p14:xfrm>
                <a:off x="9546195" y="3072945"/>
                <a:ext cx="176400" cy="308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0669A25-4D3C-AD8F-AC3D-1DE1A0D221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10195" y="3036945"/>
                  <a:ext cx="24804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0B01427-6CF2-094A-FD95-04AF2DC88C1A}"/>
              </a:ext>
            </a:extLst>
          </p:cNvPr>
          <p:cNvGrpSpPr/>
          <p:nvPr/>
        </p:nvGrpSpPr>
        <p:grpSpPr>
          <a:xfrm>
            <a:off x="7444155" y="3640305"/>
            <a:ext cx="1744560" cy="528120"/>
            <a:chOff x="7444155" y="3640305"/>
            <a:chExt cx="174456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9B6412F-3B7E-4667-3D86-12F1B98C273D}"/>
                    </a:ext>
                  </a:extLst>
                </p14:cNvPr>
                <p14:cNvContentPartPr/>
                <p14:nvPr/>
              </p14:nvContentPartPr>
              <p14:xfrm>
                <a:off x="7444155" y="3669825"/>
                <a:ext cx="180720" cy="2725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9B6412F-3B7E-4667-3D86-12F1B98C273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08155" y="3634185"/>
                  <a:ext cx="2523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4CFF849-C8A2-5C17-5667-AE2F4BBD5144}"/>
                    </a:ext>
                  </a:extLst>
                </p14:cNvPr>
                <p14:cNvContentPartPr/>
                <p14:nvPr/>
              </p14:nvContentPartPr>
              <p14:xfrm>
                <a:off x="7747995" y="3640305"/>
                <a:ext cx="92160" cy="399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4CFF849-C8A2-5C17-5667-AE2F4BBD514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11995" y="3604305"/>
                  <a:ext cx="1638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53AB321-F4F2-C82E-6DCA-CFE3A7F9FE82}"/>
                    </a:ext>
                  </a:extLst>
                </p14:cNvPr>
                <p14:cNvContentPartPr/>
                <p14:nvPr/>
              </p14:nvContentPartPr>
              <p14:xfrm>
                <a:off x="7980915" y="3658665"/>
                <a:ext cx="107280" cy="374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53AB321-F4F2-C82E-6DCA-CFE3A7F9FE8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45275" y="3622665"/>
                  <a:ext cx="1789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4164291-64C5-2113-65C2-3EAF3744F0AE}"/>
                    </a:ext>
                  </a:extLst>
                </p14:cNvPr>
                <p14:cNvContentPartPr/>
                <p14:nvPr/>
              </p14:nvContentPartPr>
              <p14:xfrm>
                <a:off x="8195475" y="3944505"/>
                <a:ext cx="105480" cy="1382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4164291-64C5-2113-65C2-3EAF3744F0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59835" y="3908865"/>
                  <a:ext cx="177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DBD1E57-1DF9-1322-2CBD-1D7B60697543}"/>
                    </a:ext>
                  </a:extLst>
                </p14:cNvPr>
                <p14:cNvContentPartPr/>
                <p14:nvPr/>
              </p14:nvContentPartPr>
              <p14:xfrm>
                <a:off x="8345595" y="3926505"/>
                <a:ext cx="140400" cy="200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DBD1E57-1DF9-1322-2CBD-1D7B6069754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09955" y="3890505"/>
                  <a:ext cx="212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F4C22F5-2F25-A240-4FB7-27991C1AF6BD}"/>
                    </a:ext>
                  </a:extLst>
                </p14:cNvPr>
                <p14:cNvContentPartPr/>
                <p14:nvPr/>
              </p14:nvContentPartPr>
              <p14:xfrm>
                <a:off x="8551875" y="3698625"/>
                <a:ext cx="211320" cy="469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F4C22F5-2F25-A240-4FB7-27991C1AF6B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16235" y="3662985"/>
                  <a:ext cx="28296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09E6D13-618D-5967-84E2-5CA0E7869818}"/>
                    </a:ext>
                  </a:extLst>
                </p14:cNvPr>
                <p14:cNvContentPartPr/>
                <p14:nvPr/>
              </p14:nvContentPartPr>
              <p14:xfrm>
                <a:off x="8928435" y="3944145"/>
                <a:ext cx="135000" cy="50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09E6D13-618D-5967-84E2-5CA0E78698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92795" y="3908505"/>
                  <a:ext cx="206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10B03C4-2774-5AB9-0EF5-6FA5015C5931}"/>
                    </a:ext>
                  </a:extLst>
                </p14:cNvPr>
                <p14:cNvContentPartPr/>
                <p14:nvPr/>
              </p14:nvContentPartPr>
              <p14:xfrm>
                <a:off x="8959755" y="4051425"/>
                <a:ext cx="228960" cy="111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10B03C4-2774-5AB9-0EF5-6FA5015C59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23755" y="4015425"/>
                  <a:ext cx="30060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356BE2A6-741E-0E4B-ED75-49243E6F4470}"/>
              </a:ext>
            </a:extLst>
          </p:cNvPr>
          <p:cNvGrpSpPr/>
          <p:nvPr/>
        </p:nvGrpSpPr>
        <p:grpSpPr>
          <a:xfrm>
            <a:off x="9470955" y="3810945"/>
            <a:ext cx="1203480" cy="286560"/>
            <a:chOff x="9470955" y="3810945"/>
            <a:chExt cx="120348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0A92E34-5E49-13D9-D22A-C596D9B30FE6}"/>
                    </a:ext>
                  </a:extLst>
                </p14:cNvPr>
                <p14:cNvContentPartPr/>
                <p14:nvPr/>
              </p14:nvContentPartPr>
              <p14:xfrm>
                <a:off x="9470955" y="3868185"/>
                <a:ext cx="119160" cy="1911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0A92E34-5E49-13D9-D22A-C596D9B30FE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34955" y="3832185"/>
                  <a:ext cx="190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62F0BE1-C19F-A74A-B73C-DF3084D855E6}"/>
                    </a:ext>
                  </a:extLst>
                </p14:cNvPr>
                <p14:cNvContentPartPr/>
                <p14:nvPr/>
              </p14:nvContentPartPr>
              <p14:xfrm>
                <a:off x="9726195" y="3979065"/>
                <a:ext cx="7560" cy="255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62F0BE1-C19F-A74A-B73C-DF3084D855E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90195" y="3943425"/>
                  <a:ext cx="79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13D95CC-6DE5-87F8-811B-D0F649BBDF35}"/>
                    </a:ext>
                  </a:extLst>
                </p14:cNvPr>
                <p14:cNvContentPartPr/>
                <p14:nvPr/>
              </p14:nvContentPartPr>
              <p14:xfrm>
                <a:off x="9881355" y="3850185"/>
                <a:ext cx="191520" cy="232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13D95CC-6DE5-87F8-811B-D0F649BBDF3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45715" y="3814185"/>
                  <a:ext cx="2631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B53712F-D80F-27ED-734C-ECDA1DF72F60}"/>
                    </a:ext>
                  </a:extLst>
                </p14:cNvPr>
                <p14:cNvContentPartPr/>
                <p14:nvPr/>
              </p14:nvContentPartPr>
              <p14:xfrm>
                <a:off x="10177275" y="3846945"/>
                <a:ext cx="5040" cy="2458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B53712F-D80F-27ED-734C-ECDA1DF72F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41275" y="3810945"/>
                  <a:ext cx="766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87FEFAB-84FA-B6F3-A6C0-EBCAE64254BA}"/>
                    </a:ext>
                  </a:extLst>
                </p14:cNvPr>
                <p14:cNvContentPartPr/>
                <p14:nvPr/>
              </p14:nvContentPartPr>
              <p14:xfrm>
                <a:off x="10328835" y="3810945"/>
                <a:ext cx="345600" cy="2865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87FEFAB-84FA-B6F3-A6C0-EBCAE64254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93195" y="3775305"/>
                  <a:ext cx="41724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ED7FF83-06A2-2E48-01C7-4521690C6BB5}"/>
              </a:ext>
            </a:extLst>
          </p:cNvPr>
          <p:cNvGrpSpPr/>
          <p:nvPr/>
        </p:nvGrpSpPr>
        <p:grpSpPr>
          <a:xfrm>
            <a:off x="4814715" y="4167345"/>
            <a:ext cx="804600" cy="260280"/>
            <a:chOff x="4814715" y="4167345"/>
            <a:chExt cx="80460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3C64E12-82DF-90C3-6E3A-6F898EB64FA9}"/>
                    </a:ext>
                  </a:extLst>
                </p14:cNvPr>
                <p14:cNvContentPartPr/>
                <p14:nvPr/>
              </p14:nvContentPartPr>
              <p14:xfrm>
                <a:off x="4814715" y="4231785"/>
                <a:ext cx="133920" cy="195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3C64E12-82DF-90C3-6E3A-6F898EB64FA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78715" y="4195785"/>
                  <a:ext cx="205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C559429-D3C2-CA2E-99A7-D858C52E5B00}"/>
                    </a:ext>
                  </a:extLst>
                </p14:cNvPr>
                <p14:cNvContentPartPr/>
                <p14:nvPr/>
              </p14:nvContentPartPr>
              <p14:xfrm>
                <a:off x="5040075" y="4314945"/>
                <a:ext cx="7560" cy="10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C559429-D3C2-CA2E-99A7-D858C52E5B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04435" y="4278945"/>
                  <a:ext cx="79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E5C795B-7D67-B8CC-8979-F16224CB868C}"/>
                    </a:ext>
                  </a:extLst>
                </p14:cNvPr>
                <p14:cNvContentPartPr/>
                <p14:nvPr/>
              </p14:nvContentPartPr>
              <p14:xfrm>
                <a:off x="5107395" y="4214865"/>
                <a:ext cx="181080" cy="199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E5C795B-7D67-B8CC-8979-F16224CB868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71395" y="4178865"/>
                  <a:ext cx="252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2AE1616-0428-D7E6-10B6-600F10C67BB7}"/>
                    </a:ext>
                  </a:extLst>
                </p14:cNvPr>
                <p14:cNvContentPartPr/>
                <p14:nvPr/>
              </p14:nvContentPartPr>
              <p14:xfrm>
                <a:off x="5343195" y="4232865"/>
                <a:ext cx="7560" cy="1411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2AE1616-0428-D7E6-10B6-600F10C67BB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07555" y="4197225"/>
                  <a:ext cx="79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A4DB594-9B01-F4B5-1A86-209C31705181}"/>
                    </a:ext>
                  </a:extLst>
                </p14:cNvPr>
                <p14:cNvContentPartPr/>
                <p14:nvPr/>
              </p14:nvContentPartPr>
              <p14:xfrm>
                <a:off x="5436435" y="4167345"/>
                <a:ext cx="182880" cy="2077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A4DB594-9B01-F4B5-1A86-209C317051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00435" y="4131345"/>
                  <a:ext cx="25452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C95B611-D80B-3489-F927-6B19DFFD3E1D}"/>
              </a:ext>
            </a:extLst>
          </p:cNvPr>
          <p:cNvGrpSpPr/>
          <p:nvPr/>
        </p:nvGrpSpPr>
        <p:grpSpPr>
          <a:xfrm>
            <a:off x="4714995" y="1943625"/>
            <a:ext cx="612000" cy="266760"/>
            <a:chOff x="4714995" y="1943625"/>
            <a:chExt cx="61200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528456D-91A6-6FE8-14C0-D7F4B6910B0A}"/>
                    </a:ext>
                  </a:extLst>
                </p14:cNvPr>
                <p14:cNvContentPartPr/>
                <p14:nvPr/>
              </p14:nvContentPartPr>
              <p14:xfrm>
                <a:off x="4714995" y="2063145"/>
                <a:ext cx="88920" cy="147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528456D-91A6-6FE8-14C0-D7F4B6910B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96995" y="2045145"/>
                  <a:ext cx="124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CA74ABB-7311-BD20-89A8-E721FFC57E4C}"/>
                    </a:ext>
                  </a:extLst>
                </p14:cNvPr>
                <p14:cNvContentPartPr/>
                <p14:nvPr/>
              </p14:nvContentPartPr>
              <p14:xfrm>
                <a:off x="4891035" y="2091585"/>
                <a:ext cx="23040" cy="75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CA74ABB-7311-BD20-89A8-E721FFC57E4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73035" y="2073585"/>
                  <a:ext cx="58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098A8A5-AC13-037E-A61A-4467EF2B3219}"/>
                    </a:ext>
                  </a:extLst>
                </p14:cNvPr>
                <p14:cNvContentPartPr/>
                <p14:nvPr/>
              </p14:nvContentPartPr>
              <p14:xfrm>
                <a:off x="4970235" y="2012025"/>
                <a:ext cx="102600" cy="1940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098A8A5-AC13-037E-A61A-4467EF2B32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52595" y="1994385"/>
                  <a:ext cx="138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B327683-5F08-31AE-B66B-3EB818D8E141}"/>
                    </a:ext>
                  </a:extLst>
                </p14:cNvPr>
                <p14:cNvContentPartPr/>
                <p14:nvPr/>
              </p14:nvContentPartPr>
              <p14:xfrm>
                <a:off x="5146995" y="1994385"/>
                <a:ext cx="82440" cy="182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B327683-5F08-31AE-B66B-3EB818D8E14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29355" y="1976745"/>
                  <a:ext cx="118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74EB8A7-8635-04F4-7439-318F9432FEB0}"/>
                    </a:ext>
                  </a:extLst>
                </p14:cNvPr>
                <p14:cNvContentPartPr/>
                <p14:nvPr/>
              </p14:nvContentPartPr>
              <p14:xfrm>
                <a:off x="5251755" y="1943625"/>
                <a:ext cx="75240" cy="219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74EB8A7-8635-04F4-7439-318F9432FEB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33755" y="1925625"/>
                  <a:ext cx="1108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AE9232D-3AA4-239B-A86A-ACC2F4194C5A}"/>
              </a:ext>
            </a:extLst>
          </p:cNvPr>
          <p:cNvGrpSpPr/>
          <p:nvPr/>
        </p:nvGrpSpPr>
        <p:grpSpPr>
          <a:xfrm>
            <a:off x="3187515" y="3140985"/>
            <a:ext cx="618480" cy="304920"/>
            <a:chOff x="3187515" y="3140985"/>
            <a:chExt cx="61848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86C5C2-26B3-BCEF-924F-83A0815F79E8}"/>
                    </a:ext>
                  </a:extLst>
                </p14:cNvPr>
                <p14:cNvContentPartPr/>
                <p14:nvPr/>
              </p14:nvContentPartPr>
              <p14:xfrm>
                <a:off x="3187515" y="3150705"/>
                <a:ext cx="84600" cy="189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86C5C2-26B3-BCEF-924F-83A0815F79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51515" y="3114705"/>
                  <a:ext cx="156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A876D2D-B78B-5F9D-1A34-C4E867DB1412}"/>
                    </a:ext>
                  </a:extLst>
                </p14:cNvPr>
                <p14:cNvContentPartPr/>
                <p14:nvPr/>
              </p14:nvContentPartPr>
              <p14:xfrm>
                <a:off x="3371835" y="3288585"/>
                <a:ext cx="25920" cy="48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A876D2D-B78B-5F9D-1A34-C4E867DB14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36195" y="3252945"/>
                  <a:ext cx="97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C35D899-0CB7-9E27-BBBA-BE111F4586B5}"/>
                    </a:ext>
                  </a:extLst>
                </p14:cNvPr>
                <p14:cNvContentPartPr/>
                <p14:nvPr/>
              </p14:nvContentPartPr>
              <p14:xfrm>
                <a:off x="3493875" y="3140985"/>
                <a:ext cx="96480" cy="266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C35D899-0CB7-9E27-BBBA-BE111F4586B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57875" y="3104985"/>
                  <a:ext cx="168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73F4DE6-2059-7D83-B9BD-230BF6815304}"/>
                    </a:ext>
                  </a:extLst>
                </p14:cNvPr>
                <p14:cNvContentPartPr/>
                <p14:nvPr/>
              </p14:nvContentPartPr>
              <p14:xfrm>
                <a:off x="3654795" y="3255825"/>
                <a:ext cx="151200" cy="1900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73F4DE6-2059-7D83-B9BD-230BF681530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19155" y="3220185"/>
                  <a:ext cx="2228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4C59871E-E58A-92ED-3CF7-7DCEFE910267}"/>
              </a:ext>
            </a:extLst>
          </p:cNvPr>
          <p:cNvGrpSpPr/>
          <p:nvPr/>
        </p:nvGrpSpPr>
        <p:grpSpPr>
          <a:xfrm>
            <a:off x="3210195" y="1979625"/>
            <a:ext cx="513720" cy="265320"/>
            <a:chOff x="3210195" y="1979625"/>
            <a:chExt cx="51372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B3FAF9F-B47D-9A71-BC4E-2BBB67A8B83E}"/>
                    </a:ext>
                  </a:extLst>
                </p14:cNvPr>
                <p14:cNvContentPartPr/>
                <p14:nvPr/>
              </p14:nvContentPartPr>
              <p14:xfrm>
                <a:off x="3210195" y="2059185"/>
                <a:ext cx="84600" cy="1530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B3FAF9F-B47D-9A71-BC4E-2BBB67A8B83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74555" y="2023185"/>
                  <a:ext cx="156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90E0FD1-5804-EF3D-C392-4D5EF027D6F5}"/>
                    </a:ext>
                  </a:extLst>
                </p14:cNvPr>
                <p14:cNvContentPartPr/>
                <p14:nvPr/>
              </p14:nvContentPartPr>
              <p14:xfrm>
                <a:off x="3416115" y="2108505"/>
                <a:ext cx="360" cy="3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90E0FD1-5804-EF3D-C392-4D5EF027D6F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80115" y="20725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68FCE98-2364-E880-3848-CF1F0FB9A729}"/>
                    </a:ext>
                  </a:extLst>
                </p14:cNvPr>
                <p14:cNvContentPartPr/>
                <p14:nvPr/>
              </p14:nvContentPartPr>
              <p14:xfrm>
                <a:off x="3483795" y="1979625"/>
                <a:ext cx="95040" cy="2653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68FCE98-2364-E880-3848-CF1F0FB9A7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48155" y="1943625"/>
                  <a:ext cx="166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C4CE40A-DE08-0B38-2628-A66608C95F2B}"/>
                    </a:ext>
                  </a:extLst>
                </p14:cNvPr>
                <p14:cNvContentPartPr/>
                <p14:nvPr/>
              </p14:nvContentPartPr>
              <p14:xfrm>
                <a:off x="3618795" y="2037585"/>
                <a:ext cx="105120" cy="201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C4CE40A-DE08-0B38-2628-A66608C95F2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83155" y="2001585"/>
                  <a:ext cx="17676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FBDE571B-5998-3078-B760-326494CC0AF2}"/>
              </a:ext>
            </a:extLst>
          </p:cNvPr>
          <p:cNvGrpSpPr/>
          <p:nvPr/>
        </p:nvGrpSpPr>
        <p:grpSpPr>
          <a:xfrm>
            <a:off x="7270635" y="3876825"/>
            <a:ext cx="182880" cy="70200"/>
            <a:chOff x="7270635" y="3876825"/>
            <a:chExt cx="182880" cy="7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883C82C-1B41-991C-12C5-8CBE8BFF8925}"/>
                    </a:ext>
                  </a:extLst>
                </p14:cNvPr>
                <p14:cNvContentPartPr/>
                <p14:nvPr/>
              </p14:nvContentPartPr>
              <p14:xfrm>
                <a:off x="7270635" y="3946665"/>
                <a:ext cx="360" cy="3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883C82C-1B41-991C-12C5-8CBE8BFF892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34635" y="391066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B2D39E4-9D21-BD43-F967-0AB6E21750F7}"/>
                    </a:ext>
                  </a:extLst>
                </p14:cNvPr>
                <p14:cNvContentPartPr/>
                <p14:nvPr/>
              </p14:nvContentPartPr>
              <p14:xfrm>
                <a:off x="7430475" y="3876825"/>
                <a:ext cx="23040" cy="75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B2D39E4-9D21-BD43-F967-0AB6E21750F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94835" y="3841185"/>
                  <a:ext cx="9468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087F1301-2BC3-3441-9BA0-29457C25276F}"/>
                  </a:ext>
                </a:extLst>
              </p14:cNvPr>
              <p14:cNvContentPartPr/>
              <p14:nvPr/>
            </p14:nvContentPartPr>
            <p14:xfrm>
              <a:off x="7311675" y="3724185"/>
              <a:ext cx="2880" cy="36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087F1301-2BC3-3441-9BA0-29457C25276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275675" y="3688185"/>
                <a:ext cx="745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00D5110E-698E-1553-CC6C-37461351DC37}"/>
                  </a:ext>
                </a:extLst>
              </p14:cNvPr>
              <p14:cNvContentPartPr/>
              <p14:nvPr/>
            </p14:nvContentPartPr>
            <p14:xfrm>
              <a:off x="7264515" y="1380225"/>
              <a:ext cx="85680" cy="10044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00D5110E-698E-1553-CC6C-37461351DC3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246875" y="1362585"/>
                <a:ext cx="121320" cy="1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68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6DE08-6386-2125-5B4E-8DF0412D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" y="743504"/>
            <a:ext cx="7246323" cy="4072696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ED7FF83-06A2-2E48-01C7-4521690C6BB5}"/>
              </a:ext>
            </a:extLst>
          </p:cNvPr>
          <p:cNvGrpSpPr/>
          <p:nvPr/>
        </p:nvGrpSpPr>
        <p:grpSpPr>
          <a:xfrm>
            <a:off x="4814715" y="4167345"/>
            <a:ext cx="804600" cy="260280"/>
            <a:chOff x="4814715" y="4167345"/>
            <a:chExt cx="80460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3C64E12-82DF-90C3-6E3A-6F898EB64FA9}"/>
                    </a:ext>
                  </a:extLst>
                </p14:cNvPr>
                <p14:cNvContentPartPr/>
                <p14:nvPr/>
              </p14:nvContentPartPr>
              <p14:xfrm>
                <a:off x="4814715" y="4231785"/>
                <a:ext cx="133920" cy="195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3C64E12-82DF-90C3-6E3A-6F898EB64F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8812" y="4195785"/>
                  <a:ext cx="205368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C559429-D3C2-CA2E-99A7-D858C52E5B00}"/>
                    </a:ext>
                  </a:extLst>
                </p14:cNvPr>
                <p14:cNvContentPartPr/>
                <p14:nvPr/>
              </p14:nvContentPartPr>
              <p14:xfrm>
                <a:off x="5040075" y="4314945"/>
                <a:ext cx="7560" cy="10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C559429-D3C2-CA2E-99A7-D858C52E5B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04075" y="4278945"/>
                  <a:ext cx="79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E5C795B-7D67-B8CC-8979-F16224CB868C}"/>
                    </a:ext>
                  </a:extLst>
                </p14:cNvPr>
                <p14:cNvContentPartPr/>
                <p14:nvPr/>
              </p14:nvContentPartPr>
              <p14:xfrm>
                <a:off x="5107395" y="4214865"/>
                <a:ext cx="181080" cy="199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E5C795B-7D67-B8CC-8979-F16224CB86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71395" y="4178865"/>
                  <a:ext cx="252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2AE1616-0428-D7E6-10B6-600F10C67BB7}"/>
                    </a:ext>
                  </a:extLst>
                </p14:cNvPr>
                <p14:cNvContentPartPr/>
                <p14:nvPr/>
              </p14:nvContentPartPr>
              <p14:xfrm>
                <a:off x="5343195" y="4232865"/>
                <a:ext cx="7560" cy="1411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2AE1616-0428-D7E6-10B6-600F10C67B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07195" y="4196865"/>
                  <a:ext cx="79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A4DB594-9B01-F4B5-1A86-209C31705181}"/>
                    </a:ext>
                  </a:extLst>
                </p14:cNvPr>
                <p14:cNvContentPartPr/>
                <p14:nvPr/>
              </p14:nvContentPartPr>
              <p14:xfrm>
                <a:off x="5436435" y="4167345"/>
                <a:ext cx="182880" cy="2077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A4DB594-9B01-F4B5-1A86-209C3170518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0435" y="4131407"/>
                  <a:ext cx="254520" cy="2792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C95B611-D80B-3489-F927-6B19DFFD3E1D}"/>
              </a:ext>
            </a:extLst>
          </p:cNvPr>
          <p:cNvGrpSpPr/>
          <p:nvPr/>
        </p:nvGrpSpPr>
        <p:grpSpPr>
          <a:xfrm>
            <a:off x="4714995" y="1943625"/>
            <a:ext cx="612000" cy="266760"/>
            <a:chOff x="4714995" y="1943625"/>
            <a:chExt cx="61200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528456D-91A6-6FE8-14C0-D7F4B6910B0A}"/>
                    </a:ext>
                  </a:extLst>
                </p14:cNvPr>
                <p14:cNvContentPartPr/>
                <p14:nvPr/>
              </p14:nvContentPartPr>
              <p14:xfrm>
                <a:off x="4714995" y="2063145"/>
                <a:ext cx="88920" cy="147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528456D-91A6-6FE8-14C0-D7F4B6910B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96995" y="2045145"/>
                  <a:ext cx="124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CA74ABB-7311-BD20-89A8-E721FFC57E4C}"/>
                    </a:ext>
                  </a:extLst>
                </p14:cNvPr>
                <p14:cNvContentPartPr/>
                <p14:nvPr/>
              </p14:nvContentPartPr>
              <p14:xfrm>
                <a:off x="4891035" y="2091585"/>
                <a:ext cx="23040" cy="75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CA74ABB-7311-BD20-89A8-E721FFC57E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73312" y="2074403"/>
                  <a:ext cx="58132" cy="41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098A8A5-AC13-037E-A61A-4467EF2B3219}"/>
                    </a:ext>
                  </a:extLst>
                </p14:cNvPr>
                <p14:cNvContentPartPr/>
                <p14:nvPr/>
              </p14:nvContentPartPr>
              <p14:xfrm>
                <a:off x="4970235" y="2012025"/>
                <a:ext cx="102600" cy="1940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098A8A5-AC13-037E-A61A-4467EF2B32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52235" y="1994025"/>
                  <a:ext cx="138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B327683-5F08-31AE-B66B-3EB818D8E141}"/>
                    </a:ext>
                  </a:extLst>
                </p14:cNvPr>
                <p14:cNvContentPartPr/>
                <p14:nvPr/>
              </p14:nvContentPartPr>
              <p14:xfrm>
                <a:off x="5146995" y="1994385"/>
                <a:ext cx="82440" cy="182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B327683-5F08-31AE-B66B-3EB818D8E14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28916" y="1976385"/>
                  <a:ext cx="118236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74EB8A7-8635-04F4-7439-318F9432FEB0}"/>
                    </a:ext>
                  </a:extLst>
                </p14:cNvPr>
                <p14:cNvContentPartPr/>
                <p14:nvPr/>
              </p14:nvContentPartPr>
              <p14:xfrm>
                <a:off x="5251755" y="1943625"/>
                <a:ext cx="75240" cy="219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74EB8A7-8635-04F4-7439-318F9432FE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33755" y="1925655"/>
                  <a:ext cx="110880" cy="2548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AE9232D-3AA4-239B-A86A-ACC2F4194C5A}"/>
              </a:ext>
            </a:extLst>
          </p:cNvPr>
          <p:cNvGrpSpPr/>
          <p:nvPr/>
        </p:nvGrpSpPr>
        <p:grpSpPr>
          <a:xfrm>
            <a:off x="3187515" y="3140985"/>
            <a:ext cx="618480" cy="304920"/>
            <a:chOff x="3187515" y="3140985"/>
            <a:chExt cx="61848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86C5C2-26B3-BCEF-924F-83A0815F79E8}"/>
                    </a:ext>
                  </a:extLst>
                </p14:cNvPr>
                <p14:cNvContentPartPr/>
                <p14:nvPr/>
              </p14:nvContentPartPr>
              <p14:xfrm>
                <a:off x="3187515" y="3150705"/>
                <a:ext cx="84600" cy="189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86C5C2-26B3-BCEF-924F-83A0815F79E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1515" y="3114705"/>
                  <a:ext cx="156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A876D2D-B78B-5F9D-1A34-C4E867DB1412}"/>
                    </a:ext>
                  </a:extLst>
                </p14:cNvPr>
                <p14:cNvContentPartPr/>
                <p14:nvPr/>
              </p14:nvContentPartPr>
              <p14:xfrm>
                <a:off x="3371835" y="3288585"/>
                <a:ext cx="25920" cy="48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A876D2D-B78B-5F9D-1A34-C4E867DB141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35835" y="3252585"/>
                  <a:ext cx="97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C35D899-0CB7-9E27-BBBA-BE111F4586B5}"/>
                    </a:ext>
                  </a:extLst>
                </p14:cNvPr>
                <p14:cNvContentPartPr/>
                <p14:nvPr/>
              </p14:nvContentPartPr>
              <p14:xfrm>
                <a:off x="3493875" y="3140985"/>
                <a:ext cx="96480" cy="266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C35D899-0CB7-9E27-BBBA-BE111F4586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57875" y="3104985"/>
                  <a:ext cx="168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73F4DE6-2059-7D83-B9BD-230BF6815304}"/>
                    </a:ext>
                  </a:extLst>
                </p14:cNvPr>
                <p14:cNvContentPartPr/>
                <p14:nvPr/>
              </p14:nvContentPartPr>
              <p14:xfrm>
                <a:off x="3654795" y="3255825"/>
                <a:ext cx="151200" cy="1900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73F4DE6-2059-7D83-B9BD-230BF68153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18795" y="3219825"/>
                  <a:ext cx="2228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4C59871E-E58A-92ED-3CF7-7DCEFE910267}"/>
              </a:ext>
            </a:extLst>
          </p:cNvPr>
          <p:cNvGrpSpPr/>
          <p:nvPr/>
        </p:nvGrpSpPr>
        <p:grpSpPr>
          <a:xfrm>
            <a:off x="3210195" y="1979625"/>
            <a:ext cx="513720" cy="265320"/>
            <a:chOff x="3210195" y="1979625"/>
            <a:chExt cx="51372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B3FAF9F-B47D-9A71-BC4E-2BBB67A8B83E}"/>
                    </a:ext>
                  </a:extLst>
                </p14:cNvPr>
                <p14:cNvContentPartPr/>
                <p14:nvPr/>
              </p14:nvContentPartPr>
              <p14:xfrm>
                <a:off x="3210195" y="2059185"/>
                <a:ext cx="84600" cy="1530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B3FAF9F-B47D-9A71-BC4E-2BBB67A8B8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74195" y="2023185"/>
                  <a:ext cx="156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90E0FD1-5804-EF3D-C392-4D5EF027D6F5}"/>
                    </a:ext>
                  </a:extLst>
                </p14:cNvPr>
                <p14:cNvContentPartPr/>
                <p14:nvPr/>
              </p14:nvContentPartPr>
              <p14:xfrm>
                <a:off x="3416115" y="2108505"/>
                <a:ext cx="360" cy="3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90E0FD1-5804-EF3D-C392-4D5EF027D6F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80115" y="20725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68FCE98-2364-E880-3848-CF1F0FB9A729}"/>
                    </a:ext>
                  </a:extLst>
                </p14:cNvPr>
                <p14:cNvContentPartPr/>
                <p14:nvPr/>
              </p14:nvContentPartPr>
              <p14:xfrm>
                <a:off x="3483795" y="1979625"/>
                <a:ext cx="95040" cy="2653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68FCE98-2364-E880-3848-CF1F0FB9A72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47795" y="1943625"/>
                  <a:ext cx="166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C4CE40A-DE08-0B38-2628-A66608C95F2B}"/>
                    </a:ext>
                  </a:extLst>
                </p14:cNvPr>
                <p14:cNvContentPartPr/>
                <p14:nvPr/>
              </p14:nvContentPartPr>
              <p14:xfrm>
                <a:off x="3618795" y="2037585"/>
                <a:ext cx="105120" cy="201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C4CE40A-DE08-0B38-2628-A66608C95F2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82795" y="2001585"/>
                  <a:ext cx="17676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093788-CF6A-1E95-879C-3A9829A17350}"/>
              </a:ext>
            </a:extLst>
          </p:cNvPr>
          <p:cNvGrpSpPr/>
          <p:nvPr/>
        </p:nvGrpSpPr>
        <p:grpSpPr>
          <a:xfrm>
            <a:off x="7519755" y="1074945"/>
            <a:ext cx="804600" cy="448920"/>
            <a:chOff x="7519755" y="1074945"/>
            <a:chExt cx="80460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5504DB-710E-A866-7519-2B4184F85C7C}"/>
                    </a:ext>
                  </a:extLst>
                </p14:cNvPr>
                <p14:cNvContentPartPr/>
                <p14:nvPr/>
              </p14:nvContentPartPr>
              <p14:xfrm>
                <a:off x="7519755" y="1204185"/>
                <a:ext cx="146160" cy="295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5504DB-710E-A866-7519-2B4184F85C7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83755" y="1168185"/>
                  <a:ext cx="217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E06D211-678B-B6E0-80EB-C0ABE606F653}"/>
                    </a:ext>
                  </a:extLst>
                </p14:cNvPr>
                <p14:cNvContentPartPr/>
                <p14:nvPr/>
              </p14:nvContentPartPr>
              <p14:xfrm>
                <a:off x="7751955" y="1391385"/>
                <a:ext cx="18360" cy="132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E06D211-678B-B6E0-80EB-C0ABE606F6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15955" y="1355745"/>
                  <a:ext cx="90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CD9ECCE-2569-C788-0B2A-C921E224020C}"/>
                    </a:ext>
                  </a:extLst>
                </p14:cNvPr>
                <p14:cNvContentPartPr/>
                <p14:nvPr/>
              </p14:nvContentPartPr>
              <p14:xfrm>
                <a:off x="7828995" y="1230105"/>
                <a:ext cx="79920" cy="10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CD9ECCE-2569-C788-0B2A-C921E224020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2995" y="1194465"/>
                  <a:ext cx="151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A819C3-429B-39A7-1E70-5AB7F3A863A0}"/>
                    </a:ext>
                  </a:extLst>
                </p14:cNvPr>
                <p14:cNvContentPartPr/>
                <p14:nvPr/>
              </p14:nvContentPartPr>
              <p14:xfrm>
                <a:off x="7828995" y="1239825"/>
                <a:ext cx="133920" cy="83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A819C3-429B-39A7-1E70-5AB7F3A863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92995" y="1204185"/>
                  <a:ext cx="205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635D1B-10EA-4195-96AB-492FFF480E31}"/>
                    </a:ext>
                  </a:extLst>
                </p14:cNvPr>
                <p14:cNvContentPartPr/>
                <p14:nvPr/>
              </p14:nvContentPartPr>
              <p14:xfrm>
                <a:off x="8111955" y="1074945"/>
                <a:ext cx="212400" cy="288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635D1B-10EA-4195-96AB-492FFF480E3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75955" y="1038945"/>
                  <a:ext cx="28404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394680-A749-9E68-C239-860BD7FE6BD7}"/>
                  </a:ext>
                </a:extLst>
              </p14:cNvPr>
              <p14:cNvContentPartPr/>
              <p14:nvPr/>
            </p14:nvContentPartPr>
            <p14:xfrm>
              <a:off x="8364315" y="1261425"/>
              <a:ext cx="73440" cy="255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394680-A749-9E68-C239-860BD7FE6BD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28315" y="1225425"/>
                <a:ext cx="14508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9941E6C9-A708-D60A-4A09-A16AB38FEB71}"/>
              </a:ext>
            </a:extLst>
          </p:cNvPr>
          <p:cNvGrpSpPr/>
          <p:nvPr/>
        </p:nvGrpSpPr>
        <p:grpSpPr>
          <a:xfrm>
            <a:off x="8628915" y="789825"/>
            <a:ext cx="3306600" cy="663120"/>
            <a:chOff x="8628915" y="789825"/>
            <a:chExt cx="3306600" cy="66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343D6F-CDDE-7A5F-9F29-DFC82A0E6337}"/>
                    </a:ext>
                  </a:extLst>
                </p14:cNvPr>
                <p14:cNvContentPartPr/>
                <p14:nvPr/>
              </p14:nvContentPartPr>
              <p14:xfrm>
                <a:off x="8628915" y="1207425"/>
                <a:ext cx="504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343D6F-CDDE-7A5F-9F29-DFC82A0E63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92915" y="1171425"/>
                  <a:ext cx="76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38185E-3592-21E8-4796-94796BA39A8A}"/>
                    </a:ext>
                  </a:extLst>
                </p14:cNvPr>
                <p14:cNvContentPartPr/>
                <p14:nvPr/>
              </p14:nvContentPartPr>
              <p14:xfrm>
                <a:off x="8716035" y="894225"/>
                <a:ext cx="145800" cy="381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38185E-3592-21E8-4796-94796BA39A8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80395" y="858585"/>
                  <a:ext cx="217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4A2C73-E463-DA30-DA54-3082AAAAD3AD}"/>
                    </a:ext>
                  </a:extLst>
                </p14:cNvPr>
                <p14:cNvContentPartPr/>
                <p14:nvPr/>
              </p14:nvContentPartPr>
              <p14:xfrm>
                <a:off x="8924835" y="916185"/>
                <a:ext cx="120600" cy="381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4A2C73-E463-DA30-DA54-3082AAAAD3A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89195" y="880545"/>
                  <a:ext cx="1922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B89A10-B903-CB37-4996-E7F726769647}"/>
                    </a:ext>
                  </a:extLst>
                </p14:cNvPr>
                <p14:cNvContentPartPr/>
                <p14:nvPr/>
              </p14:nvContentPartPr>
              <p14:xfrm>
                <a:off x="9121035" y="984585"/>
                <a:ext cx="137520" cy="35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B89A10-B903-CB37-4996-E7F72676964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85035" y="948945"/>
                  <a:ext cx="2091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0E3A8D-13E4-59CB-A16D-CD78D884834D}"/>
                    </a:ext>
                  </a:extLst>
                </p14:cNvPr>
                <p14:cNvContentPartPr/>
                <p14:nvPr/>
              </p14:nvContentPartPr>
              <p14:xfrm>
                <a:off x="9395355" y="1292745"/>
                <a:ext cx="110880" cy="108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0E3A8D-13E4-59CB-A16D-CD78D884834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59355" y="1257105"/>
                  <a:ext cx="182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3D8A4B-6D20-9E1F-9840-11FBF63EBBD9}"/>
                    </a:ext>
                  </a:extLst>
                </p14:cNvPr>
                <p14:cNvContentPartPr/>
                <p14:nvPr/>
              </p14:nvContentPartPr>
              <p14:xfrm>
                <a:off x="9580395" y="1303545"/>
                <a:ext cx="18360" cy="149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3D8A4B-6D20-9E1F-9840-11FBF63EBBD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44755" y="1267905"/>
                  <a:ext cx="90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0A33C8-C2CB-B99B-AEFE-EF5957CCD387}"/>
                    </a:ext>
                  </a:extLst>
                </p14:cNvPr>
                <p14:cNvContentPartPr/>
                <p14:nvPr/>
              </p14:nvContentPartPr>
              <p14:xfrm>
                <a:off x="9481755" y="1392465"/>
                <a:ext cx="70200" cy="18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0A33C8-C2CB-B99B-AEFE-EF5957CCD38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45755" y="1356825"/>
                  <a:ext cx="141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685BB7-B295-CDCB-EF81-1CBF0FA18FE2}"/>
                    </a:ext>
                  </a:extLst>
                </p14:cNvPr>
                <p14:cNvContentPartPr/>
                <p14:nvPr/>
              </p14:nvContentPartPr>
              <p14:xfrm>
                <a:off x="9554835" y="789825"/>
                <a:ext cx="259200" cy="617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685BB7-B295-CDCB-EF81-1CBF0FA18F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18835" y="753825"/>
                  <a:ext cx="33084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81CF77-F08D-77AD-BE19-A552F6AC3F51}"/>
                    </a:ext>
                  </a:extLst>
                </p14:cNvPr>
                <p14:cNvContentPartPr/>
                <p14:nvPr/>
              </p14:nvContentPartPr>
              <p14:xfrm>
                <a:off x="9933915" y="1001865"/>
                <a:ext cx="22320" cy="194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81CF77-F08D-77AD-BE19-A552F6AC3F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98275" y="966225"/>
                  <a:ext cx="93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BC92D6-F345-A008-3C3C-177BE09E6EBF}"/>
                    </a:ext>
                  </a:extLst>
                </p14:cNvPr>
                <p14:cNvContentPartPr/>
                <p14:nvPr/>
              </p14:nvContentPartPr>
              <p14:xfrm>
                <a:off x="9891075" y="1108785"/>
                <a:ext cx="153000" cy="25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BC92D6-F345-A008-3C3C-177BE09E6EB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855075" y="1072785"/>
                  <a:ext cx="224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FC79114-945F-229A-A0B2-B92997CE71FD}"/>
                    </a:ext>
                  </a:extLst>
                </p14:cNvPr>
                <p14:cNvContentPartPr/>
                <p14:nvPr/>
              </p14:nvContentPartPr>
              <p14:xfrm>
                <a:off x="10149555" y="970185"/>
                <a:ext cx="177480" cy="286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FC79114-945F-229A-A0B2-B92997CE71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13915" y="934545"/>
                  <a:ext cx="249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686A1D-64B3-32AC-6F88-4818953EEC74}"/>
                    </a:ext>
                  </a:extLst>
                </p14:cNvPr>
                <p14:cNvContentPartPr/>
                <p14:nvPr/>
              </p14:nvContentPartPr>
              <p14:xfrm>
                <a:off x="10475715" y="1230105"/>
                <a:ext cx="14760" cy="94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686A1D-64B3-32AC-6F88-4818953EEC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39715" y="1194465"/>
                  <a:ext cx="86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22F58B-3AF9-D91E-6584-B6F962C072A3}"/>
                    </a:ext>
                  </a:extLst>
                </p14:cNvPr>
                <p14:cNvContentPartPr/>
                <p14:nvPr/>
              </p14:nvContentPartPr>
              <p14:xfrm>
                <a:off x="10546635" y="1225425"/>
                <a:ext cx="24480" cy="127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22F58B-3AF9-D91E-6584-B6F962C072A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510635" y="1189425"/>
                  <a:ext cx="96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66D812-6C21-7CCD-32D9-D867E7E62AF0}"/>
                    </a:ext>
                  </a:extLst>
                </p14:cNvPr>
                <p14:cNvContentPartPr/>
                <p14:nvPr/>
              </p14:nvContentPartPr>
              <p14:xfrm>
                <a:off x="10708635" y="909345"/>
                <a:ext cx="130680" cy="345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66D812-6C21-7CCD-32D9-D867E7E62AF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72995" y="873345"/>
                  <a:ext cx="2023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BEE86AF-63BE-8375-E9DE-66F467BEDA03}"/>
                    </a:ext>
                  </a:extLst>
                </p14:cNvPr>
                <p14:cNvContentPartPr/>
                <p14:nvPr/>
              </p14:nvContentPartPr>
              <p14:xfrm>
                <a:off x="10977195" y="807825"/>
                <a:ext cx="102600" cy="439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BEE86AF-63BE-8375-E9DE-66F467BEDA0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41555" y="772185"/>
                  <a:ext cx="1742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CC66EB-7940-AF14-465E-730249F6D090}"/>
                    </a:ext>
                  </a:extLst>
                </p14:cNvPr>
                <p14:cNvContentPartPr/>
                <p14:nvPr/>
              </p14:nvContentPartPr>
              <p14:xfrm>
                <a:off x="11186715" y="884865"/>
                <a:ext cx="120960" cy="364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CC66EB-7940-AF14-465E-730249F6D09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51075" y="849225"/>
                  <a:ext cx="1926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B68B5A-CBC0-C463-E4CF-0273B0BE41AB}"/>
                    </a:ext>
                  </a:extLst>
                </p14:cNvPr>
                <p14:cNvContentPartPr/>
                <p14:nvPr/>
              </p14:nvContentPartPr>
              <p14:xfrm>
                <a:off x="11445195" y="1190865"/>
                <a:ext cx="95400" cy="114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B68B5A-CBC0-C463-E4CF-0273B0BE41A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09555" y="1155225"/>
                  <a:ext cx="167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1FD821-2607-82B8-5922-CEFF9BD55050}"/>
                    </a:ext>
                  </a:extLst>
                </p14:cNvPr>
                <p14:cNvContentPartPr/>
                <p14:nvPr/>
              </p14:nvContentPartPr>
              <p14:xfrm>
                <a:off x="11615115" y="1168545"/>
                <a:ext cx="103680" cy="133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1FD821-2607-82B8-5922-CEFF9BD550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579115" y="1132905"/>
                  <a:ext cx="175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5C66EF-7298-977A-2B44-ADBCD3A1C2A6}"/>
                    </a:ext>
                  </a:extLst>
                </p14:cNvPr>
                <p14:cNvContentPartPr/>
                <p14:nvPr/>
              </p14:nvContentPartPr>
              <p14:xfrm>
                <a:off x="11773875" y="813945"/>
                <a:ext cx="161640" cy="565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5C66EF-7298-977A-2B44-ADBCD3A1C2A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737875" y="778305"/>
                  <a:ext cx="233280" cy="63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BC223A-E47B-5E28-EDBC-7308BADE71E9}"/>
              </a:ext>
            </a:extLst>
          </p:cNvPr>
          <p:cNvGrpSpPr/>
          <p:nvPr/>
        </p:nvGrpSpPr>
        <p:grpSpPr>
          <a:xfrm>
            <a:off x="7810635" y="1829145"/>
            <a:ext cx="800280" cy="570600"/>
            <a:chOff x="7810635" y="1829145"/>
            <a:chExt cx="800280" cy="57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BC71B8-4702-9261-D980-DAA47D913904}"/>
                    </a:ext>
                  </a:extLst>
                </p14:cNvPr>
                <p14:cNvContentPartPr/>
                <p14:nvPr/>
              </p14:nvContentPartPr>
              <p14:xfrm>
                <a:off x="7810635" y="2085465"/>
                <a:ext cx="129240" cy="14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BC71B8-4702-9261-D980-DAA47D91390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74995" y="2049825"/>
                  <a:ext cx="200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71C6CD-CB13-F45C-3B81-D2E38542F63B}"/>
                    </a:ext>
                  </a:extLst>
                </p14:cNvPr>
                <p14:cNvContentPartPr/>
                <p14:nvPr/>
              </p14:nvContentPartPr>
              <p14:xfrm>
                <a:off x="7849155" y="2189145"/>
                <a:ext cx="144720" cy="11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71C6CD-CB13-F45C-3B81-D2E38542F63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13515" y="2153145"/>
                  <a:ext cx="216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6C73CA-076F-E5AA-BE72-401BD7C6AB6E}"/>
                    </a:ext>
                  </a:extLst>
                </p14:cNvPr>
                <p14:cNvContentPartPr/>
                <p14:nvPr/>
              </p14:nvContentPartPr>
              <p14:xfrm>
                <a:off x="8115555" y="2027505"/>
                <a:ext cx="100440" cy="206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6C73CA-076F-E5AA-BE72-401BD7C6AB6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79555" y="1991505"/>
                  <a:ext cx="172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1C8717-E751-E94C-8F49-C111E9A49DB6}"/>
                    </a:ext>
                  </a:extLst>
                </p14:cNvPr>
                <p14:cNvContentPartPr/>
                <p14:nvPr/>
              </p14:nvContentPartPr>
              <p14:xfrm>
                <a:off x="8334075" y="2115705"/>
                <a:ext cx="8640" cy="11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1C8717-E751-E94C-8F49-C111E9A49DB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98435" y="2079705"/>
                  <a:ext cx="80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B4BB15-59E2-99D9-CCEC-FF7BB782AF3E}"/>
                    </a:ext>
                  </a:extLst>
                </p14:cNvPr>
                <p14:cNvContentPartPr/>
                <p14:nvPr/>
              </p14:nvContentPartPr>
              <p14:xfrm>
                <a:off x="8451075" y="1947585"/>
                <a:ext cx="159840" cy="292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B4BB15-59E2-99D9-CCEC-FF7BB782AF3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15075" y="1911945"/>
                  <a:ext cx="231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AF4CC5-43F7-35EF-14A9-A6C6E9E31739}"/>
                    </a:ext>
                  </a:extLst>
                </p14:cNvPr>
                <p14:cNvContentPartPr/>
                <p14:nvPr/>
              </p14:nvContentPartPr>
              <p14:xfrm>
                <a:off x="8037075" y="1829145"/>
                <a:ext cx="153000" cy="570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AF4CC5-43F7-35EF-14A9-A6C6E9E3173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01075" y="1793505"/>
                  <a:ext cx="224640" cy="64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F2D7DC6-A616-9F4B-063E-0E85E256B430}"/>
              </a:ext>
            </a:extLst>
          </p:cNvPr>
          <p:cNvGrpSpPr/>
          <p:nvPr/>
        </p:nvGrpSpPr>
        <p:grpSpPr>
          <a:xfrm>
            <a:off x="8879115" y="1777665"/>
            <a:ext cx="3257640" cy="517680"/>
            <a:chOff x="8879115" y="1777665"/>
            <a:chExt cx="325764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C746F8-95CA-D444-392D-E27493952F3A}"/>
                    </a:ext>
                  </a:extLst>
                </p14:cNvPr>
                <p14:cNvContentPartPr/>
                <p14:nvPr/>
              </p14:nvContentPartPr>
              <p14:xfrm>
                <a:off x="8898555" y="2060625"/>
                <a:ext cx="73800" cy="218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C746F8-95CA-D444-392D-E27493952F3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62555" y="2024625"/>
                  <a:ext cx="145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8F973A9-C733-B932-2802-B628F5034899}"/>
                    </a:ext>
                  </a:extLst>
                </p14:cNvPr>
                <p14:cNvContentPartPr/>
                <p14:nvPr/>
              </p14:nvContentPartPr>
              <p14:xfrm>
                <a:off x="8879115" y="2138385"/>
                <a:ext cx="102600" cy="115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8F973A9-C733-B932-2802-B628F503489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43475" y="2102745"/>
                  <a:ext cx="174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742FCF-63EB-CC5C-761B-A24BE496BBD5}"/>
                    </a:ext>
                  </a:extLst>
                </p14:cNvPr>
                <p14:cNvContentPartPr/>
                <p14:nvPr/>
              </p14:nvContentPartPr>
              <p14:xfrm>
                <a:off x="9087555" y="2090505"/>
                <a:ext cx="87840" cy="192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742FCF-63EB-CC5C-761B-A24BE496BBD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51555" y="2054865"/>
                  <a:ext cx="159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BA9BCC-BF88-0B4F-0065-1AF3C0AA2F83}"/>
                    </a:ext>
                  </a:extLst>
                </p14:cNvPr>
                <p14:cNvContentPartPr/>
                <p14:nvPr/>
              </p14:nvContentPartPr>
              <p14:xfrm>
                <a:off x="9303915" y="2167545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BA9BCC-BF88-0B4F-0065-1AF3C0AA2F8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67915" y="213154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876598-5F5D-DACA-9227-83EF34A07894}"/>
                    </a:ext>
                  </a:extLst>
                </p14:cNvPr>
                <p14:cNvContentPartPr/>
                <p14:nvPr/>
              </p14:nvContentPartPr>
              <p14:xfrm>
                <a:off x="9388155" y="2062785"/>
                <a:ext cx="185760" cy="232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876598-5F5D-DACA-9227-83EF34A0789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52155" y="2026785"/>
                  <a:ext cx="2574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744BD8-BF2B-27B4-B12C-9D42AF36B915}"/>
                    </a:ext>
                  </a:extLst>
                </p14:cNvPr>
                <p14:cNvContentPartPr/>
                <p14:nvPr/>
              </p14:nvContentPartPr>
              <p14:xfrm>
                <a:off x="9665715" y="2034705"/>
                <a:ext cx="158400" cy="242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744BD8-BF2B-27B4-B12C-9D42AF36B91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629715" y="1999065"/>
                  <a:ext cx="2300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5040FC-A8B1-DCAF-32FA-2A9D5B70A71B}"/>
                    </a:ext>
                  </a:extLst>
                </p14:cNvPr>
                <p14:cNvContentPartPr/>
                <p14:nvPr/>
              </p14:nvContentPartPr>
              <p14:xfrm>
                <a:off x="9895755" y="1965225"/>
                <a:ext cx="127800" cy="288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5040FC-A8B1-DCAF-32FA-2A9D5B70A71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859755" y="1929585"/>
                  <a:ext cx="1994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B24872-2E3D-8BF4-9203-C52DB6D6EE1A}"/>
                    </a:ext>
                  </a:extLst>
                </p14:cNvPr>
                <p14:cNvContentPartPr/>
                <p14:nvPr/>
              </p14:nvContentPartPr>
              <p14:xfrm>
                <a:off x="10116075" y="1777665"/>
                <a:ext cx="113400" cy="499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B24872-2E3D-8BF4-9203-C52DB6D6EE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080075" y="1741665"/>
                  <a:ext cx="1850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BABCA16-220B-0DC0-63B9-A9A71EDD885F}"/>
                    </a:ext>
                  </a:extLst>
                </p14:cNvPr>
                <p14:cNvContentPartPr/>
                <p14:nvPr/>
              </p14:nvContentPartPr>
              <p14:xfrm>
                <a:off x="10374555" y="1997265"/>
                <a:ext cx="6480" cy="186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BABCA16-220B-0DC0-63B9-A9A71EDD885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338555" y="1961265"/>
                  <a:ext cx="78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13B8D3-BDDF-6564-7F12-5D5D97E9402C}"/>
                    </a:ext>
                  </a:extLst>
                </p14:cNvPr>
                <p14:cNvContentPartPr/>
                <p14:nvPr/>
              </p14:nvContentPartPr>
              <p14:xfrm>
                <a:off x="10290315" y="2035065"/>
                <a:ext cx="237240" cy="67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13B8D3-BDDF-6564-7F12-5D5D97E940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54675" y="1999065"/>
                  <a:ext cx="308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AD96609-3DFB-630B-AE8A-E6D9987CBE32}"/>
                    </a:ext>
                  </a:extLst>
                </p14:cNvPr>
                <p14:cNvContentPartPr/>
                <p14:nvPr/>
              </p14:nvContentPartPr>
              <p14:xfrm>
                <a:off x="10541235" y="1838145"/>
                <a:ext cx="135720" cy="416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AD96609-3DFB-630B-AE8A-E6D9987CBE3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505595" y="1802145"/>
                  <a:ext cx="2073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044294F-24AC-5712-A408-2232E9994A0A}"/>
                    </a:ext>
                  </a:extLst>
                </p14:cNvPr>
                <p14:cNvContentPartPr/>
                <p14:nvPr/>
              </p14:nvContentPartPr>
              <p14:xfrm>
                <a:off x="10757955" y="1928865"/>
                <a:ext cx="101520" cy="237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044294F-24AC-5712-A408-2232E9994A0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722315" y="1893225"/>
                  <a:ext cx="173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011DA3-572C-B443-F66D-EE8DE2C44186}"/>
                    </a:ext>
                  </a:extLst>
                </p14:cNvPr>
                <p14:cNvContentPartPr/>
                <p14:nvPr/>
              </p14:nvContentPartPr>
              <p14:xfrm>
                <a:off x="10976115" y="2068545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011DA3-572C-B443-F66D-EE8DE2C441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940115" y="20329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8C1184-B749-D4EC-6D8C-E13C33DEEABD}"/>
                    </a:ext>
                  </a:extLst>
                </p14:cNvPr>
                <p14:cNvContentPartPr/>
                <p14:nvPr/>
              </p14:nvContentPartPr>
              <p14:xfrm>
                <a:off x="11068635" y="1938225"/>
                <a:ext cx="196560" cy="206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8C1184-B749-D4EC-6D8C-E13C33DEEA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32995" y="1902585"/>
                  <a:ext cx="268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21A1495-4DC2-9F58-B59D-B0C1D8F1D7E9}"/>
                    </a:ext>
                  </a:extLst>
                </p14:cNvPr>
                <p14:cNvContentPartPr/>
                <p14:nvPr/>
              </p14:nvContentPartPr>
              <p14:xfrm>
                <a:off x="11347995" y="1961625"/>
                <a:ext cx="154440" cy="178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21A1495-4DC2-9F58-B59D-B0C1D8F1D7E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311995" y="1925985"/>
                  <a:ext cx="226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6D2B991-78C0-4B99-9EAC-C98634A933AC}"/>
                    </a:ext>
                  </a:extLst>
                </p14:cNvPr>
                <p14:cNvContentPartPr/>
                <p14:nvPr/>
              </p14:nvContentPartPr>
              <p14:xfrm>
                <a:off x="11561835" y="1984665"/>
                <a:ext cx="62280" cy="135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6D2B991-78C0-4B99-9EAC-C98634A933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526195" y="1948665"/>
                  <a:ext cx="133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D8DAC8F-AFB3-D802-696B-82B169E57412}"/>
                    </a:ext>
                  </a:extLst>
                </p14:cNvPr>
                <p14:cNvContentPartPr/>
                <p14:nvPr/>
              </p14:nvContentPartPr>
              <p14:xfrm>
                <a:off x="11714835" y="2032545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D8DAC8F-AFB3-D802-696B-82B169E5741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678835" y="19969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953C8FF-E45A-B8E4-7E65-952009FE3BF5}"/>
                    </a:ext>
                  </a:extLst>
                </p14:cNvPr>
                <p14:cNvContentPartPr/>
                <p14:nvPr/>
              </p14:nvContentPartPr>
              <p14:xfrm>
                <a:off x="11714835" y="1943265"/>
                <a:ext cx="148320" cy="178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953C8FF-E45A-B8E4-7E65-952009FE3BF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678835" y="1907625"/>
                  <a:ext cx="219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39DF45D-F0EE-D9C0-0ACE-B77511C4B9C2}"/>
                    </a:ext>
                  </a:extLst>
                </p14:cNvPr>
                <p14:cNvContentPartPr/>
                <p14:nvPr/>
              </p14:nvContentPartPr>
              <p14:xfrm>
                <a:off x="11909595" y="1967745"/>
                <a:ext cx="10080" cy="138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39DF45D-F0EE-D9C0-0ACE-B77511C4B9C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873955" y="1931745"/>
                  <a:ext cx="81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13866F5-EF2F-DAC9-5E18-22D13CD96F0B}"/>
                    </a:ext>
                  </a:extLst>
                </p14:cNvPr>
                <p14:cNvContentPartPr/>
                <p14:nvPr/>
              </p14:nvContentPartPr>
              <p14:xfrm>
                <a:off x="11984835" y="1937505"/>
                <a:ext cx="79200" cy="177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13866F5-EF2F-DAC9-5E18-22D13CD96F0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949195" y="1901505"/>
                  <a:ext cx="150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D2BDFAE-DB63-B288-ECB1-FF60B09F0E54}"/>
                    </a:ext>
                  </a:extLst>
                </p14:cNvPr>
                <p14:cNvContentPartPr/>
                <p14:nvPr/>
              </p14:nvContentPartPr>
              <p14:xfrm>
                <a:off x="12004635" y="1800705"/>
                <a:ext cx="132120" cy="492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D2BDFAE-DB63-B288-ECB1-FF60B09F0E5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968635" y="1765065"/>
                  <a:ext cx="203760" cy="56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44B723D-DB88-4C1A-2ED6-D7E92D99E2C4}"/>
              </a:ext>
            </a:extLst>
          </p:cNvPr>
          <p:cNvGrpSpPr/>
          <p:nvPr/>
        </p:nvGrpSpPr>
        <p:grpSpPr>
          <a:xfrm>
            <a:off x="7828995" y="2676225"/>
            <a:ext cx="187920" cy="89280"/>
            <a:chOff x="7828995" y="2676225"/>
            <a:chExt cx="18792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6C6B65-37EE-270E-AA36-9D87E00AC042}"/>
                    </a:ext>
                  </a:extLst>
                </p14:cNvPr>
                <p14:cNvContentPartPr/>
                <p14:nvPr/>
              </p14:nvContentPartPr>
              <p14:xfrm>
                <a:off x="7828995" y="2676225"/>
                <a:ext cx="115920" cy="21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6C6B65-37EE-270E-AA36-9D87E00AC04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92995" y="2640585"/>
                  <a:ext cx="187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96BF008-18DF-8E3A-DB36-86D28FA3FA56}"/>
                    </a:ext>
                  </a:extLst>
                </p14:cNvPr>
                <p14:cNvContentPartPr/>
                <p14:nvPr/>
              </p14:nvContentPartPr>
              <p14:xfrm>
                <a:off x="7860315" y="2754345"/>
                <a:ext cx="156600" cy="11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96BF008-18DF-8E3A-DB36-86D28FA3FA5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24315" y="2718705"/>
                  <a:ext cx="22824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5AF82BB-A423-3554-07F5-22B34C993A4A}"/>
              </a:ext>
            </a:extLst>
          </p:cNvPr>
          <p:cNvGrpSpPr/>
          <p:nvPr/>
        </p:nvGrpSpPr>
        <p:grpSpPr>
          <a:xfrm>
            <a:off x="8547195" y="2697825"/>
            <a:ext cx="317880" cy="165600"/>
            <a:chOff x="8547195" y="2697825"/>
            <a:chExt cx="317880" cy="1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69E6F7-8B47-6054-88F0-0EB5F836A54E}"/>
                    </a:ext>
                  </a:extLst>
                </p14:cNvPr>
                <p14:cNvContentPartPr/>
                <p14:nvPr/>
              </p14:nvContentPartPr>
              <p14:xfrm>
                <a:off x="8547195" y="2697825"/>
                <a:ext cx="153360" cy="165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69E6F7-8B47-6054-88F0-0EB5F836A54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511555" y="2661825"/>
                  <a:ext cx="225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0BEBBD1-0DB9-9CAA-991B-7D8D3C5D111B}"/>
                    </a:ext>
                  </a:extLst>
                </p14:cNvPr>
                <p14:cNvContentPartPr/>
                <p14:nvPr/>
              </p14:nvContentPartPr>
              <p14:xfrm>
                <a:off x="8864715" y="2766585"/>
                <a:ext cx="360" cy="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0BEBBD1-0DB9-9CAA-991B-7D8D3C5D111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828715" y="273058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675983-922F-F2E9-885B-C0ECEF1841E3}"/>
              </a:ext>
            </a:extLst>
          </p:cNvPr>
          <p:cNvGrpSpPr/>
          <p:nvPr/>
        </p:nvGrpSpPr>
        <p:grpSpPr>
          <a:xfrm>
            <a:off x="9175755" y="2570385"/>
            <a:ext cx="727560" cy="316800"/>
            <a:chOff x="9175755" y="2570385"/>
            <a:chExt cx="72756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E0EE903-F18F-60B5-A262-C2A3FC7C802A}"/>
                    </a:ext>
                  </a:extLst>
                </p14:cNvPr>
                <p14:cNvContentPartPr/>
                <p14:nvPr/>
              </p14:nvContentPartPr>
              <p14:xfrm>
                <a:off x="9175755" y="2661825"/>
                <a:ext cx="38160" cy="207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E0EE903-F18F-60B5-A262-C2A3FC7C80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39755" y="2625825"/>
                  <a:ext cx="109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ED3297-3E44-3BB2-62D2-25656CB5E814}"/>
                    </a:ext>
                  </a:extLst>
                </p14:cNvPr>
                <p14:cNvContentPartPr/>
                <p14:nvPr/>
              </p14:nvContentPartPr>
              <p14:xfrm>
                <a:off x="9285915" y="2653185"/>
                <a:ext cx="128880" cy="221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ED3297-3E44-3BB2-62D2-25656CB5E8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49915" y="2617545"/>
                  <a:ext cx="200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1CA384-7995-84D5-8ABA-D7D74C10DD74}"/>
                    </a:ext>
                  </a:extLst>
                </p14:cNvPr>
                <p14:cNvContentPartPr/>
                <p14:nvPr/>
              </p14:nvContentPartPr>
              <p14:xfrm>
                <a:off x="9511995" y="2699985"/>
                <a:ext cx="129600" cy="187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1CA384-7995-84D5-8ABA-D7D74C10DD7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75995" y="2663985"/>
                  <a:ext cx="201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22D3DD1-8D86-E9D4-78D4-B50368B628BA}"/>
                    </a:ext>
                  </a:extLst>
                </p14:cNvPr>
                <p14:cNvContentPartPr/>
                <p14:nvPr/>
              </p14:nvContentPartPr>
              <p14:xfrm>
                <a:off x="9765795" y="2570385"/>
                <a:ext cx="137520" cy="284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22D3DD1-8D86-E9D4-78D4-B50368B628B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30155" y="2534385"/>
                  <a:ext cx="20916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31AAE9-80BE-BAF6-DDCB-BA7655F890C9}"/>
              </a:ext>
            </a:extLst>
          </p:cNvPr>
          <p:cNvGrpSpPr/>
          <p:nvPr/>
        </p:nvGrpSpPr>
        <p:grpSpPr>
          <a:xfrm>
            <a:off x="7610835" y="3335025"/>
            <a:ext cx="875520" cy="487080"/>
            <a:chOff x="7610835" y="3335025"/>
            <a:chExt cx="87552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516B316-6F2E-27AC-32D7-8987C8EC0297}"/>
                    </a:ext>
                  </a:extLst>
                </p14:cNvPr>
                <p14:cNvContentPartPr/>
                <p14:nvPr/>
              </p14:nvContentPartPr>
              <p14:xfrm>
                <a:off x="7610835" y="3335025"/>
                <a:ext cx="208440" cy="336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516B316-6F2E-27AC-32D7-8987C8EC029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75195" y="3299025"/>
                  <a:ext cx="2800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A93E71-FB85-2C18-337D-1CE202A3820B}"/>
                    </a:ext>
                  </a:extLst>
                </p14:cNvPr>
                <p14:cNvContentPartPr/>
                <p14:nvPr/>
              </p14:nvContentPartPr>
              <p14:xfrm>
                <a:off x="7872195" y="3358425"/>
                <a:ext cx="123120" cy="365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A93E71-FB85-2C18-337D-1CE202A3820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36195" y="3322425"/>
                  <a:ext cx="1947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4B4D7DC-0F22-E029-95E4-919D78F179B0}"/>
                    </a:ext>
                  </a:extLst>
                </p14:cNvPr>
                <p14:cNvContentPartPr/>
                <p14:nvPr/>
              </p14:nvContentPartPr>
              <p14:xfrm>
                <a:off x="8075235" y="3495585"/>
                <a:ext cx="165600" cy="273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4B4D7DC-0F22-E029-95E4-919D78F179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39595" y="3459585"/>
                  <a:ext cx="237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524DA7-A8D5-7BD5-752E-02EE9A873C6D}"/>
                    </a:ext>
                  </a:extLst>
                </p14:cNvPr>
                <p14:cNvContentPartPr/>
                <p14:nvPr/>
              </p14:nvContentPartPr>
              <p14:xfrm>
                <a:off x="8359275" y="3692865"/>
                <a:ext cx="15840" cy="129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524DA7-A8D5-7BD5-752E-02EE9A873C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23635" y="3656865"/>
                  <a:ext cx="87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BCEC09B-4BB8-C8D4-718D-5A1A85EB866E}"/>
                    </a:ext>
                  </a:extLst>
                </p14:cNvPr>
                <p14:cNvContentPartPr/>
                <p14:nvPr/>
              </p14:nvContentPartPr>
              <p14:xfrm>
                <a:off x="8320755" y="3468945"/>
                <a:ext cx="165600" cy="350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BCEC09B-4BB8-C8D4-718D-5A1A85EB866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85115" y="3433305"/>
                  <a:ext cx="23724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420079C-0B5E-B014-52D4-529AA7C825F0}"/>
              </a:ext>
            </a:extLst>
          </p:cNvPr>
          <p:cNvGrpSpPr/>
          <p:nvPr/>
        </p:nvGrpSpPr>
        <p:grpSpPr>
          <a:xfrm>
            <a:off x="8793795" y="3547425"/>
            <a:ext cx="145800" cy="62640"/>
            <a:chOff x="8793795" y="3547425"/>
            <a:chExt cx="145800" cy="6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94E104D-A561-3FC2-A306-E5F0BE10AA25}"/>
                    </a:ext>
                  </a:extLst>
                </p14:cNvPr>
                <p14:cNvContentPartPr/>
                <p14:nvPr/>
              </p14:nvContentPartPr>
              <p14:xfrm>
                <a:off x="8797395" y="3547425"/>
                <a:ext cx="109800" cy="25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94E104D-A561-3FC2-A306-E5F0BE10AA2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61395" y="3511425"/>
                  <a:ext cx="181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1CC9FF-22EA-40FE-BC74-9C1838BD2EFC}"/>
                    </a:ext>
                  </a:extLst>
                </p14:cNvPr>
                <p14:cNvContentPartPr/>
                <p14:nvPr/>
              </p14:nvContentPartPr>
              <p14:xfrm>
                <a:off x="8793795" y="3581985"/>
                <a:ext cx="145800" cy="28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1CC9FF-22EA-40FE-BC74-9C1838BD2E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57795" y="3546345"/>
                  <a:ext cx="21744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F7BECD5-F4FD-38A4-7A42-4EEA532941E4}"/>
              </a:ext>
            </a:extLst>
          </p:cNvPr>
          <p:cNvGrpSpPr/>
          <p:nvPr/>
        </p:nvGrpSpPr>
        <p:grpSpPr>
          <a:xfrm>
            <a:off x="9223275" y="3423585"/>
            <a:ext cx="760680" cy="253800"/>
            <a:chOff x="9223275" y="3423585"/>
            <a:chExt cx="76068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CDDBD2C-6482-BB20-9106-CD6FF5FBDD0C}"/>
                    </a:ext>
                  </a:extLst>
                </p14:cNvPr>
                <p14:cNvContentPartPr/>
                <p14:nvPr/>
              </p14:nvContentPartPr>
              <p14:xfrm>
                <a:off x="9223275" y="3484785"/>
                <a:ext cx="83520" cy="180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CDDBD2C-6482-BB20-9106-CD6FF5FBDD0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87635" y="3449145"/>
                  <a:ext cx="155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4EA90D2-9AF4-2DC0-3453-CE32712A8563}"/>
                    </a:ext>
                  </a:extLst>
                </p14:cNvPr>
                <p14:cNvContentPartPr/>
                <p14:nvPr/>
              </p14:nvContentPartPr>
              <p14:xfrm>
                <a:off x="9431355" y="3535185"/>
                <a:ext cx="39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4EA90D2-9AF4-2DC0-3453-CE32712A856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95715" y="3499545"/>
                  <a:ext cx="75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539FD3A-FE2D-58F7-6485-7456776A0E27}"/>
                    </a:ext>
                  </a:extLst>
                </p14:cNvPr>
                <p14:cNvContentPartPr/>
                <p14:nvPr/>
              </p14:nvContentPartPr>
              <p14:xfrm>
                <a:off x="9543315" y="3465345"/>
                <a:ext cx="160200" cy="198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539FD3A-FE2D-58F7-6485-7456776A0E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07675" y="3429705"/>
                  <a:ext cx="231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628EE3D-1786-9054-F5B4-0BE8612F80E1}"/>
                    </a:ext>
                  </a:extLst>
                </p14:cNvPr>
                <p14:cNvContentPartPr/>
                <p14:nvPr/>
              </p14:nvContentPartPr>
              <p14:xfrm>
                <a:off x="9546915" y="3455985"/>
                <a:ext cx="143640" cy="34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628EE3D-1786-9054-F5B4-0BE8612F80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10915" y="3419985"/>
                  <a:ext cx="215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FE12DD4-45C1-9E0E-4B1C-10AC68C46C69}"/>
                    </a:ext>
                  </a:extLst>
                </p14:cNvPr>
                <p14:cNvContentPartPr/>
                <p14:nvPr/>
              </p14:nvContentPartPr>
              <p14:xfrm>
                <a:off x="9792795" y="3423585"/>
                <a:ext cx="191160" cy="253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FE12DD4-45C1-9E0E-4B1C-10AC68C46C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57155" y="3387945"/>
                  <a:ext cx="26280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7992B6-2601-6775-75A5-136A1BF1FA71}"/>
              </a:ext>
            </a:extLst>
          </p:cNvPr>
          <p:cNvGrpSpPr/>
          <p:nvPr/>
        </p:nvGrpSpPr>
        <p:grpSpPr>
          <a:xfrm>
            <a:off x="7348035" y="3611145"/>
            <a:ext cx="155160" cy="35280"/>
            <a:chOff x="7348035" y="3611145"/>
            <a:chExt cx="155160" cy="3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3BEB13D-5FCD-16E9-8158-7910A327C9D0}"/>
                    </a:ext>
                  </a:extLst>
                </p14:cNvPr>
                <p14:cNvContentPartPr/>
                <p14:nvPr/>
              </p14:nvContentPartPr>
              <p14:xfrm>
                <a:off x="7348035" y="3646065"/>
                <a:ext cx="1440" cy="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3BEB13D-5FCD-16E9-8158-7910A327C9D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12035" y="3610065"/>
                  <a:ext cx="73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2E896E0-AAF3-1FA1-EBCA-EF06D5AE2F93}"/>
                    </a:ext>
                  </a:extLst>
                </p14:cNvPr>
                <p14:cNvContentPartPr/>
                <p14:nvPr/>
              </p14:nvContentPartPr>
              <p14:xfrm>
                <a:off x="7502835" y="3611145"/>
                <a:ext cx="360" cy="1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2E896E0-AAF3-1FA1-EBCA-EF06D5AE2F9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66835" y="3575145"/>
                  <a:ext cx="7200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CBE9A03-3725-CF59-2E51-A4C44964CB75}"/>
                  </a:ext>
                </a:extLst>
              </p14:cNvPr>
              <p14:cNvContentPartPr/>
              <p14:nvPr/>
            </p14:nvContentPartPr>
            <p14:xfrm>
              <a:off x="7411395" y="3405225"/>
              <a:ext cx="360" cy="39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CBE9A03-3725-CF59-2E51-A4C44964CB7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375395" y="3369585"/>
                <a:ext cx="72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7A7A9B6-8DB9-E9B4-55D7-B17698414F19}"/>
                  </a:ext>
                </a:extLst>
              </p14:cNvPr>
              <p14:cNvContentPartPr/>
              <p14:nvPr/>
            </p14:nvContentPartPr>
            <p14:xfrm>
              <a:off x="7283955" y="1365825"/>
              <a:ext cx="84600" cy="1666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7A7A9B6-8DB9-E9B4-55D7-B17698414F1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265955" y="1348185"/>
                <a:ext cx="120240" cy="2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619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6DE08-6386-2125-5B4E-8DF0412D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" y="743504"/>
            <a:ext cx="7246323" cy="4072696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ED7FF83-06A2-2E48-01C7-4521690C6BB5}"/>
              </a:ext>
            </a:extLst>
          </p:cNvPr>
          <p:cNvGrpSpPr/>
          <p:nvPr/>
        </p:nvGrpSpPr>
        <p:grpSpPr>
          <a:xfrm>
            <a:off x="4814715" y="4167345"/>
            <a:ext cx="804600" cy="260280"/>
            <a:chOff x="4814715" y="4167345"/>
            <a:chExt cx="80460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3C64E12-82DF-90C3-6E3A-6F898EB64FA9}"/>
                    </a:ext>
                  </a:extLst>
                </p14:cNvPr>
                <p14:cNvContentPartPr/>
                <p14:nvPr/>
              </p14:nvContentPartPr>
              <p14:xfrm>
                <a:off x="4814715" y="4231785"/>
                <a:ext cx="133920" cy="195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3C64E12-82DF-90C3-6E3A-6F898EB64F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8812" y="4195785"/>
                  <a:ext cx="205368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C559429-D3C2-CA2E-99A7-D858C52E5B00}"/>
                    </a:ext>
                  </a:extLst>
                </p14:cNvPr>
                <p14:cNvContentPartPr/>
                <p14:nvPr/>
              </p14:nvContentPartPr>
              <p14:xfrm>
                <a:off x="5040075" y="4314945"/>
                <a:ext cx="7560" cy="10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C559429-D3C2-CA2E-99A7-D858C52E5B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04075" y="4278945"/>
                  <a:ext cx="79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E5C795B-7D67-B8CC-8979-F16224CB868C}"/>
                    </a:ext>
                  </a:extLst>
                </p14:cNvPr>
                <p14:cNvContentPartPr/>
                <p14:nvPr/>
              </p14:nvContentPartPr>
              <p14:xfrm>
                <a:off x="5107395" y="4214865"/>
                <a:ext cx="181080" cy="199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E5C795B-7D67-B8CC-8979-F16224CB86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71395" y="4178865"/>
                  <a:ext cx="252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2AE1616-0428-D7E6-10B6-600F10C67BB7}"/>
                    </a:ext>
                  </a:extLst>
                </p14:cNvPr>
                <p14:cNvContentPartPr/>
                <p14:nvPr/>
              </p14:nvContentPartPr>
              <p14:xfrm>
                <a:off x="5343195" y="4232865"/>
                <a:ext cx="7560" cy="1411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2AE1616-0428-D7E6-10B6-600F10C67B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07195" y="4196865"/>
                  <a:ext cx="79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A4DB594-9B01-F4B5-1A86-209C31705181}"/>
                    </a:ext>
                  </a:extLst>
                </p14:cNvPr>
                <p14:cNvContentPartPr/>
                <p14:nvPr/>
              </p14:nvContentPartPr>
              <p14:xfrm>
                <a:off x="5436435" y="4167345"/>
                <a:ext cx="182880" cy="2077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A4DB594-9B01-F4B5-1A86-209C3170518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0435" y="4131407"/>
                  <a:ext cx="254520" cy="2792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C95B611-D80B-3489-F927-6B19DFFD3E1D}"/>
              </a:ext>
            </a:extLst>
          </p:cNvPr>
          <p:cNvGrpSpPr/>
          <p:nvPr/>
        </p:nvGrpSpPr>
        <p:grpSpPr>
          <a:xfrm>
            <a:off x="4714995" y="1943625"/>
            <a:ext cx="612000" cy="266760"/>
            <a:chOff x="4714995" y="1943625"/>
            <a:chExt cx="61200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528456D-91A6-6FE8-14C0-D7F4B6910B0A}"/>
                    </a:ext>
                  </a:extLst>
                </p14:cNvPr>
                <p14:cNvContentPartPr/>
                <p14:nvPr/>
              </p14:nvContentPartPr>
              <p14:xfrm>
                <a:off x="4714995" y="2063145"/>
                <a:ext cx="88920" cy="147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528456D-91A6-6FE8-14C0-D7F4B6910B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96995" y="2045145"/>
                  <a:ext cx="124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CA74ABB-7311-BD20-89A8-E721FFC57E4C}"/>
                    </a:ext>
                  </a:extLst>
                </p14:cNvPr>
                <p14:cNvContentPartPr/>
                <p14:nvPr/>
              </p14:nvContentPartPr>
              <p14:xfrm>
                <a:off x="4891035" y="2091585"/>
                <a:ext cx="23040" cy="75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CA74ABB-7311-BD20-89A8-E721FFC57E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73312" y="2074403"/>
                  <a:ext cx="58132" cy="41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098A8A5-AC13-037E-A61A-4467EF2B3219}"/>
                    </a:ext>
                  </a:extLst>
                </p14:cNvPr>
                <p14:cNvContentPartPr/>
                <p14:nvPr/>
              </p14:nvContentPartPr>
              <p14:xfrm>
                <a:off x="4970235" y="2012025"/>
                <a:ext cx="102600" cy="1940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098A8A5-AC13-037E-A61A-4467EF2B32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52235" y="1994025"/>
                  <a:ext cx="138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B327683-5F08-31AE-B66B-3EB818D8E141}"/>
                    </a:ext>
                  </a:extLst>
                </p14:cNvPr>
                <p14:cNvContentPartPr/>
                <p14:nvPr/>
              </p14:nvContentPartPr>
              <p14:xfrm>
                <a:off x="5146995" y="1994385"/>
                <a:ext cx="82440" cy="182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B327683-5F08-31AE-B66B-3EB818D8E14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28916" y="1976385"/>
                  <a:ext cx="118236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74EB8A7-8635-04F4-7439-318F9432FEB0}"/>
                    </a:ext>
                  </a:extLst>
                </p14:cNvPr>
                <p14:cNvContentPartPr/>
                <p14:nvPr/>
              </p14:nvContentPartPr>
              <p14:xfrm>
                <a:off x="5251755" y="1943625"/>
                <a:ext cx="75240" cy="219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74EB8A7-8635-04F4-7439-318F9432FE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33755" y="1925655"/>
                  <a:ext cx="110880" cy="2548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AE9232D-3AA4-239B-A86A-ACC2F4194C5A}"/>
              </a:ext>
            </a:extLst>
          </p:cNvPr>
          <p:cNvGrpSpPr/>
          <p:nvPr/>
        </p:nvGrpSpPr>
        <p:grpSpPr>
          <a:xfrm>
            <a:off x="3187515" y="3140985"/>
            <a:ext cx="618480" cy="304920"/>
            <a:chOff x="3187515" y="3140985"/>
            <a:chExt cx="61848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86C5C2-26B3-BCEF-924F-83A0815F79E8}"/>
                    </a:ext>
                  </a:extLst>
                </p14:cNvPr>
                <p14:cNvContentPartPr/>
                <p14:nvPr/>
              </p14:nvContentPartPr>
              <p14:xfrm>
                <a:off x="3187515" y="3150705"/>
                <a:ext cx="84600" cy="189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86C5C2-26B3-BCEF-924F-83A0815F79E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1515" y="3114705"/>
                  <a:ext cx="156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A876D2D-B78B-5F9D-1A34-C4E867DB1412}"/>
                    </a:ext>
                  </a:extLst>
                </p14:cNvPr>
                <p14:cNvContentPartPr/>
                <p14:nvPr/>
              </p14:nvContentPartPr>
              <p14:xfrm>
                <a:off x="3371835" y="3288585"/>
                <a:ext cx="25920" cy="48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A876D2D-B78B-5F9D-1A34-C4E867DB141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35835" y="3252585"/>
                  <a:ext cx="97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C35D899-0CB7-9E27-BBBA-BE111F4586B5}"/>
                    </a:ext>
                  </a:extLst>
                </p14:cNvPr>
                <p14:cNvContentPartPr/>
                <p14:nvPr/>
              </p14:nvContentPartPr>
              <p14:xfrm>
                <a:off x="3493875" y="3140985"/>
                <a:ext cx="96480" cy="266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C35D899-0CB7-9E27-BBBA-BE111F4586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57875" y="3104985"/>
                  <a:ext cx="168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73F4DE6-2059-7D83-B9BD-230BF6815304}"/>
                    </a:ext>
                  </a:extLst>
                </p14:cNvPr>
                <p14:cNvContentPartPr/>
                <p14:nvPr/>
              </p14:nvContentPartPr>
              <p14:xfrm>
                <a:off x="3654795" y="3255825"/>
                <a:ext cx="151200" cy="1900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73F4DE6-2059-7D83-B9BD-230BF68153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18795" y="3219825"/>
                  <a:ext cx="2228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4C59871E-E58A-92ED-3CF7-7DCEFE910267}"/>
              </a:ext>
            </a:extLst>
          </p:cNvPr>
          <p:cNvGrpSpPr/>
          <p:nvPr/>
        </p:nvGrpSpPr>
        <p:grpSpPr>
          <a:xfrm>
            <a:off x="3210195" y="1979625"/>
            <a:ext cx="513720" cy="265320"/>
            <a:chOff x="3210195" y="1979625"/>
            <a:chExt cx="51372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B3FAF9F-B47D-9A71-BC4E-2BBB67A8B83E}"/>
                    </a:ext>
                  </a:extLst>
                </p14:cNvPr>
                <p14:cNvContentPartPr/>
                <p14:nvPr/>
              </p14:nvContentPartPr>
              <p14:xfrm>
                <a:off x="3210195" y="2059185"/>
                <a:ext cx="84600" cy="1530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B3FAF9F-B47D-9A71-BC4E-2BBB67A8B8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74195" y="2023185"/>
                  <a:ext cx="156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90E0FD1-5804-EF3D-C392-4D5EF027D6F5}"/>
                    </a:ext>
                  </a:extLst>
                </p14:cNvPr>
                <p14:cNvContentPartPr/>
                <p14:nvPr/>
              </p14:nvContentPartPr>
              <p14:xfrm>
                <a:off x="3416115" y="2108505"/>
                <a:ext cx="360" cy="3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90E0FD1-5804-EF3D-C392-4D5EF027D6F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80115" y="20725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68FCE98-2364-E880-3848-CF1F0FB9A729}"/>
                    </a:ext>
                  </a:extLst>
                </p14:cNvPr>
                <p14:cNvContentPartPr/>
                <p14:nvPr/>
              </p14:nvContentPartPr>
              <p14:xfrm>
                <a:off x="3483795" y="1979625"/>
                <a:ext cx="95040" cy="2653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68FCE98-2364-E880-3848-CF1F0FB9A72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47795" y="1943625"/>
                  <a:ext cx="166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C4CE40A-DE08-0B38-2628-A66608C95F2B}"/>
                    </a:ext>
                  </a:extLst>
                </p14:cNvPr>
                <p14:cNvContentPartPr/>
                <p14:nvPr/>
              </p14:nvContentPartPr>
              <p14:xfrm>
                <a:off x="3618795" y="2037585"/>
                <a:ext cx="105120" cy="201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C4CE40A-DE08-0B38-2628-A66608C95F2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82795" y="2001585"/>
                  <a:ext cx="17676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093788-CF6A-1E95-879C-3A9829A17350}"/>
              </a:ext>
            </a:extLst>
          </p:cNvPr>
          <p:cNvGrpSpPr/>
          <p:nvPr/>
        </p:nvGrpSpPr>
        <p:grpSpPr>
          <a:xfrm>
            <a:off x="7519755" y="1074945"/>
            <a:ext cx="804600" cy="448920"/>
            <a:chOff x="7519755" y="1074945"/>
            <a:chExt cx="80460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5504DB-710E-A866-7519-2B4184F85C7C}"/>
                    </a:ext>
                  </a:extLst>
                </p14:cNvPr>
                <p14:cNvContentPartPr/>
                <p14:nvPr/>
              </p14:nvContentPartPr>
              <p14:xfrm>
                <a:off x="7519755" y="1204185"/>
                <a:ext cx="146160" cy="295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5504DB-710E-A866-7519-2B4184F85C7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83755" y="1168185"/>
                  <a:ext cx="217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E06D211-678B-B6E0-80EB-C0ABE606F653}"/>
                    </a:ext>
                  </a:extLst>
                </p14:cNvPr>
                <p14:cNvContentPartPr/>
                <p14:nvPr/>
              </p14:nvContentPartPr>
              <p14:xfrm>
                <a:off x="7751955" y="1391385"/>
                <a:ext cx="18360" cy="132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E06D211-678B-B6E0-80EB-C0ABE606F6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15955" y="1355385"/>
                  <a:ext cx="90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CD9ECCE-2569-C788-0B2A-C921E224020C}"/>
                    </a:ext>
                  </a:extLst>
                </p14:cNvPr>
                <p14:cNvContentPartPr/>
                <p14:nvPr/>
              </p14:nvContentPartPr>
              <p14:xfrm>
                <a:off x="7828995" y="1230105"/>
                <a:ext cx="79920" cy="10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CD9ECCE-2569-C788-0B2A-C921E224020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2995" y="1194105"/>
                  <a:ext cx="151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A819C3-429B-39A7-1E70-5AB7F3A863A0}"/>
                    </a:ext>
                  </a:extLst>
                </p14:cNvPr>
                <p14:cNvContentPartPr/>
                <p14:nvPr/>
              </p14:nvContentPartPr>
              <p14:xfrm>
                <a:off x="7828995" y="1239825"/>
                <a:ext cx="133920" cy="83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A819C3-429B-39A7-1E70-5AB7F3A863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92995" y="1203669"/>
                  <a:ext cx="205560" cy="155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635D1B-10EA-4195-96AB-492FFF480E31}"/>
                    </a:ext>
                  </a:extLst>
                </p14:cNvPr>
                <p14:cNvContentPartPr/>
                <p14:nvPr/>
              </p14:nvContentPartPr>
              <p14:xfrm>
                <a:off x="8111955" y="1074945"/>
                <a:ext cx="212400" cy="288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635D1B-10EA-4195-96AB-492FFF480E3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75955" y="1038990"/>
                  <a:ext cx="284040" cy="3595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394680-A749-9E68-C239-860BD7FE6BD7}"/>
                  </a:ext>
                </a:extLst>
              </p14:cNvPr>
              <p14:cNvContentPartPr/>
              <p14:nvPr/>
            </p14:nvContentPartPr>
            <p14:xfrm>
              <a:off x="8364315" y="1261425"/>
              <a:ext cx="73440" cy="255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394680-A749-9E68-C239-860BD7FE6BD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28491" y="1225425"/>
                <a:ext cx="144731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9941E6C9-A708-D60A-4A09-A16AB38FEB71}"/>
              </a:ext>
            </a:extLst>
          </p:cNvPr>
          <p:cNvGrpSpPr/>
          <p:nvPr/>
        </p:nvGrpSpPr>
        <p:grpSpPr>
          <a:xfrm>
            <a:off x="8628915" y="789825"/>
            <a:ext cx="3306600" cy="663120"/>
            <a:chOff x="8628915" y="789825"/>
            <a:chExt cx="3306600" cy="66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343D6F-CDDE-7A5F-9F29-DFC82A0E6337}"/>
                    </a:ext>
                  </a:extLst>
                </p14:cNvPr>
                <p14:cNvContentPartPr/>
                <p14:nvPr/>
              </p14:nvContentPartPr>
              <p14:xfrm>
                <a:off x="8628915" y="1207425"/>
                <a:ext cx="504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343D6F-CDDE-7A5F-9F29-DFC82A0E63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95315" y="1171425"/>
                  <a:ext cx="71904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38185E-3592-21E8-4796-94796BA39A8A}"/>
                    </a:ext>
                  </a:extLst>
                </p14:cNvPr>
                <p14:cNvContentPartPr/>
                <p14:nvPr/>
              </p14:nvContentPartPr>
              <p14:xfrm>
                <a:off x="8716035" y="894225"/>
                <a:ext cx="145800" cy="381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38185E-3592-21E8-4796-94796BA39A8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79946" y="858225"/>
                  <a:ext cx="217617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4A2C73-E463-DA30-DA54-3082AAAAD3AD}"/>
                    </a:ext>
                  </a:extLst>
                </p14:cNvPr>
                <p14:cNvContentPartPr/>
                <p14:nvPr/>
              </p14:nvContentPartPr>
              <p14:xfrm>
                <a:off x="8924835" y="916185"/>
                <a:ext cx="120600" cy="381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4A2C73-E463-DA30-DA54-3082AAAAD3A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88835" y="880185"/>
                  <a:ext cx="1922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B89A10-B903-CB37-4996-E7F726769647}"/>
                    </a:ext>
                  </a:extLst>
                </p14:cNvPr>
                <p14:cNvContentPartPr/>
                <p14:nvPr/>
              </p14:nvContentPartPr>
              <p14:xfrm>
                <a:off x="9121035" y="984585"/>
                <a:ext cx="137520" cy="35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B89A10-B903-CB37-4996-E7F72676964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85129" y="948585"/>
                  <a:ext cx="208973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0E3A8D-13E4-59CB-A16D-CD78D884834D}"/>
                    </a:ext>
                  </a:extLst>
                </p14:cNvPr>
                <p14:cNvContentPartPr/>
                <p14:nvPr/>
              </p14:nvContentPartPr>
              <p14:xfrm>
                <a:off x="9395355" y="1292745"/>
                <a:ext cx="110880" cy="108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0E3A8D-13E4-59CB-A16D-CD78D884834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59472" y="1256745"/>
                  <a:ext cx="182288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3D8A4B-6D20-9E1F-9840-11FBF63EBBD9}"/>
                    </a:ext>
                  </a:extLst>
                </p14:cNvPr>
                <p14:cNvContentPartPr/>
                <p14:nvPr/>
              </p14:nvContentPartPr>
              <p14:xfrm>
                <a:off x="9580395" y="1303545"/>
                <a:ext cx="18360" cy="149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3D8A4B-6D20-9E1F-9840-11FBF63EBBD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44395" y="1267545"/>
                  <a:ext cx="90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0A33C8-C2CB-B99B-AEFE-EF5957CCD387}"/>
                    </a:ext>
                  </a:extLst>
                </p14:cNvPr>
                <p14:cNvContentPartPr/>
                <p14:nvPr/>
              </p14:nvContentPartPr>
              <p14:xfrm>
                <a:off x="9481755" y="1392465"/>
                <a:ext cx="70200" cy="18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0A33C8-C2CB-B99B-AEFE-EF5957CCD38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45939" y="1356465"/>
                  <a:ext cx="141474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685BB7-B295-CDCB-EF81-1CBF0FA18FE2}"/>
                    </a:ext>
                  </a:extLst>
                </p14:cNvPr>
                <p14:cNvContentPartPr/>
                <p14:nvPr/>
              </p14:nvContentPartPr>
              <p14:xfrm>
                <a:off x="9554835" y="789825"/>
                <a:ext cx="259200" cy="617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685BB7-B295-CDCB-EF81-1CBF0FA18F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18835" y="753825"/>
                  <a:ext cx="33084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81CF77-F08D-77AD-BE19-A552F6AC3F51}"/>
                    </a:ext>
                  </a:extLst>
                </p14:cNvPr>
                <p14:cNvContentPartPr/>
                <p14:nvPr/>
              </p14:nvContentPartPr>
              <p14:xfrm>
                <a:off x="9933915" y="1001865"/>
                <a:ext cx="22320" cy="194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81CF77-F08D-77AD-BE19-A552F6AC3F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97915" y="965865"/>
                  <a:ext cx="93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BC92D6-F345-A008-3C3C-177BE09E6EBF}"/>
                    </a:ext>
                  </a:extLst>
                </p14:cNvPr>
                <p14:cNvContentPartPr/>
                <p14:nvPr/>
              </p14:nvContentPartPr>
              <p14:xfrm>
                <a:off x="9891075" y="1108785"/>
                <a:ext cx="153000" cy="25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BC92D6-F345-A008-3C3C-177BE09E6EB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855160" y="1072785"/>
                  <a:ext cx="224472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FC79114-945F-229A-A0B2-B92997CE71FD}"/>
                    </a:ext>
                  </a:extLst>
                </p14:cNvPr>
                <p14:cNvContentPartPr/>
                <p14:nvPr/>
              </p14:nvContentPartPr>
              <p14:xfrm>
                <a:off x="10149555" y="970185"/>
                <a:ext cx="177480" cy="286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FC79114-945F-229A-A0B2-B92997CE71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13555" y="934185"/>
                  <a:ext cx="249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686A1D-64B3-32AC-6F88-4818953EEC74}"/>
                    </a:ext>
                  </a:extLst>
                </p14:cNvPr>
                <p14:cNvContentPartPr/>
                <p14:nvPr/>
              </p14:nvContentPartPr>
              <p14:xfrm>
                <a:off x="10475715" y="1230105"/>
                <a:ext cx="14760" cy="94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686A1D-64B3-32AC-6F88-4818953EEC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39715" y="1193967"/>
                  <a:ext cx="86400" cy="166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22F58B-3AF9-D91E-6584-B6F962C072A3}"/>
                    </a:ext>
                  </a:extLst>
                </p14:cNvPr>
                <p14:cNvContentPartPr/>
                <p14:nvPr/>
              </p14:nvContentPartPr>
              <p14:xfrm>
                <a:off x="10546635" y="1225425"/>
                <a:ext cx="24480" cy="127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22F58B-3AF9-D91E-6584-B6F962C072A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510635" y="1189526"/>
                  <a:ext cx="96120" cy="199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66D812-6C21-7CCD-32D9-D867E7E62AF0}"/>
                    </a:ext>
                  </a:extLst>
                </p14:cNvPr>
                <p14:cNvContentPartPr/>
                <p14:nvPr/>
              </p14:nvContentPartPr>
              <p14:xfrm>
                <a:off x="10708635" y="909345"/>
                <a:ext cx="130680" cy="345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66D812-6C21-7CCD-32D9-D867E7E62AF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72635" y="873345"/>
                  <a:ext cx="2023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BEE86AF-63BE-8375-E9DE-66F467BEDA03}"/>
                    </a:ext>
                  </a:extLst>
                </p14:cNvPr>
                <p14:cNvContentPartPr/>
                <p14:nvPr/>
              </p14:nvContentPartPr>
              <p14:xfrm>
                <a:off x="10977195" y="807825"/>
                <a:ext cx="102600" cy="439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BEE86AF-63BE-8375-E9DE-66F467BEDA0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41195" y="771825"/>
                  <a:ext cx="1742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CC66EB-7940-AF14-465E-730249F6D090}"/>
                    </a:ext>
                  </a:extLst>
                </p14:cNvPr>
                <p14:cNvContentPartPr/>
                <p14:nvPr/>
              </p14:nvContentPartPr>
              <p14:xfrm>
                <a:off x="11186715" y="884865"/>
                <a:ext cx="120960" cy="364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CC66EB-7940-AF14-465E-730249F6D09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50608" y="848865"/>
                  <a:ext cx="192814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B68B5A-CBC0-C463-E4CF-0273B0BE41AB}"/>
                    </a:ext>
                  </a:extLst>
                </p14:cNvPr>
                <p14:cNvContentPartPr/>
                <p14:nvPr/>
              </p14:nvContentPartPr>
              <p14:xfrm>
                <a:off x="11445195" y="1190865"/>
                <a:ext cx="95400" cy="114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B68B5A-CBC0-C463-E4CF-0273B0BE41A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09195" y="1154751"/>
                  <a:ext cx="167040" cy="186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1FD821-2607-82B8-5922-CEFF9BD55050}"/>
                    </a:ext>
                  </a:extLst>
                </p14:cNvPr>
                <p14:cNvContentPartPr/>
                <p14:nvPr/>
              </p14:nvContentPartPr>
              <p14:xfrm>
                <a:off x="11615115" y="1168545"/>
                <a:ext cx="103680" cy="133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1FD821-2607-82B8-5922-CEFF9BD550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579115" y="1132545"/>
                  <a:ext cx="175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5C66EF-7298-977A-2B44-ADBCD3A1C2A6}"/>
                    </a:ext>
                  </a:extLst>
                </p14:cNvPr>
                <p14:cNvContentPartPr/>
                <p14:nvPr/>
              </p14:nvContentPartPr>
              <p14:xfrm>
                <a:off x="11773875" y="813945"/>
                <a:ext cx="161640" cy="565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5C66EF-7298-977A-2B44-ADBCD3A1C2A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737875" y="777922"/>
                  <a:ext cx="233280" cy="63760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BC223A-E47B-5E28-EDBC-7308BADE71E9}"/>
              </a:ext>
            </a:extLst>
          </p:cNvPr>
          <p:cNvGrpSpPr/>
          <p:nvPr/>
        </p:nvGrpSpPr>
        <p:grpSpPr>
          <a:xfrm>
            <a:off x="7810635" y="1829145"/>
            <a:ext cx="800280" cy="570600"/>
            <a:chOff x="7810635" y="1829145"/>
            <a:chExt cx="800280" cy="57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BC71B8-4702-9261-D980-DAA47D913904}"/>
                    </a:ext>
                  </a:extLst>
                </p14:cNvPr>
                <p14:cNvContentPartPr/>
                <p14:nvPr/>
              </p14:nvContentPartPr>
              <p14:xfrm>
                <a:off x="7810635" y="2085465"/>
                <a:ext cx="129240" cy="14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BC71B8-4702-9261-D980-DAA47D91390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74635" y="2049465"/>
                  <a:ext cx="200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71C6CD-CB13-F45C-3B81-D2E38542F63B}"/>
                    </a:ext>
                  </a:extLst>
                </p14:cNvPr>
                <p14:cNvContentPartPr/>
                <p14:nvPr/>
              </p14:nvContentPartPr>
              <p14:xfrm>
                <a:off x="7849155" y="2189145"/>
                <a:ext cx="144720" cy="11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71C6CD-CB13-F45C-3B81-D2E38542F63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13155" y="2153145"/>
                  <a:ext cx="216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6C73CA-076F-E5AA-BE72-401BD7C6AB6E}"/>
                    </a:ext>
                  </a:extLst>
                </p14:cNvPr>
                <p14:cNvContentPartPr/>
                <p14:nvPr/>
              </p14:nvContentPartPr>
              <p14:xfrm>
                <a:off x="8115555" y="2027505"/>
                <a:ext cx="100440" cy="206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6C73CA-076F-E5AA-BE72-401BD7C6AB6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79684" y="1991505"/>
                  <a:ext cx="171824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1C8717-E751-E94C-8F49-C111E9A49DB6}"/>
                    </a:ext>
                  </a:extLst>
                </p14:cNvPr>
                <p14:cNvContentPartPr/>
                <p14:nvPr/>
              </p14:nvContentPartPr>
              <p14:xfrm>
                <a:off x="8334075" y="2115705"/>
                <a:ext cx="8640" cy="11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1C8717-E751-E94C-8F49-C111E9A49DB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98075" y="2079705"/>
                  <a:ext cx="80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B4BB15-59E2-99D9-CCEC-FF7BB782AF3E}"/>
                    </a:ext>
                  </a:extLst>
                </p14:cNvPr>
                <p14:cNvContentPartPr/>
                <p14:nvPr/>
              </p14:nvContentPartPr>
              <p14:xfrm>
                <a:off x="8451075" y="1947585"/>
                <a:ext cx="159840" cy="292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B4BB15-59E2-99D9-CCEC-FF7BB782AF3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15156" y="1911585"/>
                  <a:ext cx="231319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AF4CC5-43F7-35EF-14A9-A6C6E9E31739}"/>
                    </a:ext>
                  </a:extLst>
                </p14:cNvPr>
                <p14:cNvContentPartPr/>
                <p14:nvPr/>
              </p14:nvContentPartPr>
              <p14:xfrm>
                <a:off x="8037075" y="1829145"/>
                <a:ext cx="153000" cy="570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AF4CC5-43F7-35EF-14A9-A6C6E9E3173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01160" y="1793145"/>
                  <a:ext cx="224472" cy="64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F2D7DC6-A616-9F4B-063E-0E85E256B430}"/>
              </a:ext>
            </a:extLst>
          </p:cNvPr>
          <p:cNvGrpSpPr/>
          <p:nvPr/>
        </p:nvGrpSpPr>
        <p:grpSpPr>
          <a:xfrm>
            <a:off x="8879115" y="1777665"/>
            <a:ext cx="3257640" cy="517680"/>
            <a:chOff x="8879115" y="1777665"/>
            <a:chExt cx="325764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C746F8-95CA-D444-392D-E27493952F3A}"/>
                    </a:ext>
                  </a:extLst>
                </p14:cNvPr>
                <p14:cNvContentPartPr/>
                <p14:nvPr/>
              </p14:nvContentPartPr>
              <p14:xfrm>
                <a:off x="8898555" y="2060625"/>
                <a:ext cx="73800" cy="218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C746F8-95CA-D444-392D-E27493952F3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62555" y="2024625"/>
                  <a:ext cx="145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8F973A9-C733-B932-2802-B628F5034899}"/>
                    </a:ext>
                  </a:extLst>
                </p14:cNvPr>
                <p14:cNvContentPartPr/>
                <p14:nvPr/>
              </p14:nvContentPartPr>
              <p14:xfrm>
                <a:off x="8879115" y="2138385"/>
                <a:ext cx="102600" cy="115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8F973A9-C733-B932-2802-B628F503489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43115" y="2102385"/>
                  <a:ext cx="174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742FCF-63EB-CC5C-761B-A24BE496BBD5}"/>
                    </a:ext>
                  </a:extLst>
                </p14:cNvPr>
                <p14:cNvContentPartPr/>
                <p14:nvPr/>
              </p14:nvContentPartPr>
              <p14:xfrm>
                <a:off x="9087555" y="2090505"/>
                <a:ext cx="87840" cy="192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742FCF-63EB-CC5C-761B-A24BE496BBD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51702" y="2054505"/>
                  <a:ext cx="159188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BA9BCC-BF88-0B4F-0065-1AF3C0AA2F83}"/>
                    </a:ext>
                  </a:extLst>
                </p14:cNvPr>
                <p14:cNvContentPartPr/>
                <p14:nvPr/>
              </p14:nvContentPartPr>
              <p14:xfrm>
                <a:off x="9303915" y="2167545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BA9BCC-BF88-0B4F-0065-1AF3C0AA2F8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67915" y="213154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876598-5F5D-DACA-9227-83EF34A07894}"/>
                    </a:ext>
                  </a:extLst>
                </p14:cNvPr>
                <p14:cNvContentPartPr/>
                <p14:nvPr/>
              </p14:nvContentPartPr>
              <p14:xfrm>
                <a:off x="9388155" y="2062785"/>
                <a:ext cx="185760" cy="232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876598-5F5D-DACA-9227-83EF34A0789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52155" y="2026785"/>
                  <a:ext cx="2574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744BD8-BF2B-27B4-B12C-9D42AF36B915}"/>
                    </a:ext>
                  </a:extLst>
                </p14:cNvPr>
                <p14:cNvContentPartPr/>
                <p14:nvPr/>
              </p14:nvContentPartPr>
              <p14:xfrm>
                <a:off x="9665715" y="2034705"/>
                <a:ext cx="158400" cy="242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744BD8-BF2B-27B4-B12C-9D42AF36B91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629715" y="1998705"/>
                  <a:ext cx="2300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5040FC-A8B1-DCAF-32FA-2A9D5B70A71B}"/>
                    </a:ext>
                  </a:extLst>
                </p14:cNvPr>
                <p14:cNvContentPartPr/>
                <p14:nvPr/>
              </p14:nvContentPartPr>
              <p14:xfrm>
                <a:off x="9895755" y="1965225"/>
                <a:ext cx="127800" cy="288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5040FC-A8B1-DCAF-32FA-2A9D5B70A71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859856" y="1929225"/>
                  <a:ext cx="199239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B24872-2E3D-8BF4-9203-C52DB6D6EE1A}"/>
                    </a:ext>
                  </a:extLst>
                </p14:cNvPr>
                <p14:cNvContentPartPr/>
                <p14:nvPr/>
              </p14:nvContentPartPr>
              <p14:xfrm>
                <a:off x="10116075" y="1777665"/>
                <a:ext cx="113400" cy="499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B24872-2E3D-8BF4-9203-C52DB6D6EE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080075" y="1741665"/>
                  <a:ext cx="1850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BABCA16-220B-0DC0-63B9-A9A71EDD885F}"/>
                    </a:ext>
                  </a:extLst>
                </p14:cNvPr>
                <p14:cNvContentPartPr/>
                <p14:nvPr/>
              </p14:nvContentPartPr>
              <p14:xfrm>
                <a:off x="10374555" y="1997265"/>
                <a:ext cx="6480" cy="186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BABCA16-220B-0DC0-63B9-A9A71EDD885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338555" y="1961265"/>
                  <a:ext cx="78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13B8D3-BDDF-6564-7F12-5D5D97E9402C}"/>
                    </a:ext>
                  </a:extLst>
                </p14:cNvPr>
                <p14:cNvContentPartPr/>
                <p14:nvPr/>
              </p14:nvContentPartPr>
              <p14:xfrm>
                <a:off x="10290315" y="2035065"/>
                <a:ext cx="237240" cy="67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13B8D3-BDDF-6564-7F12-5D5D97E940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54315" y="1999255"/>
                  <a:ext cx="308880" cy="138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AD96609-3DFB-630B-AE8A-E6D9987CBE32}"/>
                    </a:ext>
                  </a:extLst>
                </p14:cNvPr>
                <p14:cNvContentPartPr/>
                <p14:nvPr/>
              </p14:nvContentPartPr>
              <p14:xfrm>
                <a:off x="10541235" y="1838145"/>
                <a:ext cx="135720" cy="416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AD96609-3DFB-630B-AE8A-E6D9987CBE3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505139" y="1802176"/>
                  <a:ext cx="207551" cy="487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044294F-24AC-5712-A408-2232E9994A0A}"/>
                    </a:ext>
                  </a:extLst>
                </p14:cNvPr>
                <p14:cNvContentPartPr/>
                <p14:nvPr/>
              </p14:nvContentPartPr>
              <p14:xfrm>
                <a:off x="10757955" y="1928865"/>
                <a:ext cx="101520" cy="237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044294F-24AC-5712-A408-2232E9994A0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721955" y="1892865"/>
                  <a:ext cx="173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011DA3-572C-B443-F66D-EE8DE2C44186}"/>
                    </a:ext>
                  </a:extLst>
                </p14:cNvPr>
                <p14:cNvContentPartPr/>
                <p14:nvPr/>
              </p14:nvContentPartPr>
              <p14:xfrm>
                <a:off x="10976115" y="2068545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011DA3-572C-B443-F66D-EE8DE2C441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940115" y="203254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8C1184-B749-D4EC-6D8C-E13C33DEEABD}"/>
                    </a:ext>
                  </a:extLst>
                </p14:cNvPr>
                <p14:cNvContentPartPr/>
                <p14:nvPr/>
              </p14:nvContentPartPr>
              <p14:xfrm>
                <a:off x="11068635" y="1938225"/>
                <a:ext cx="196560" cy="206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8C1184-B749-D4EC-6D8C-E13C33DEEA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32635" y="1902225"/>
                  <a:ext cx="268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21A1495-4DC2-9F58-B59D-B0C1D8F1D7E9}"/>
                    </a:ext>
                  </a:extLst>
                </p14:cNvPr>
                <p14:cNvContentPartPr/>
                <p14:nvPr/>
              </p14:nvContentPartPr>
              <p14:xfrm>
                <a:off x="11347995" y="1961625"/>
                <a:ext cx="154440" cy="178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21A1495-4DC2-9F58-B59D-B0C1D8F1D7E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311995" y="1925552"/>
                  <a:ext cx="226080" cy="250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6D2B991-78C0-4B99-9EAC-C98634A933AC}"/>
                    </a:ext>
                  </a:extLst>
                </p14:cNvPr>
                <p14:cNvContentPartPr/>
                <p14:nvPr/>
              </p14:nvContentPartPr>
              <p14:xfrm>
                <a:off x="11561835" y="1984665"/>
                <a:ext cx="62280" cy="135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6D2B991-78C0-4B99-9EAC-C98634A933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525835" y="1948761"/>
                  <a:ext cx="133920" cy="206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D8DAC8F-AFB3-D802-696B-82B169E57412}"/>
                    </a:ext>
                  </a:extLst>
                </p14:cNvPr>
                <p14:cNvContentPartPr/>
                <p14:nvPr/>
              </p14:nvContentPartPr>
              <p14:xfrm>
                <a:off x="11714835" y="2032545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D8DAC8F-AFB3-D802-696B-82B169E5741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678835" y="199654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953C8FF-E45A-B8E4-7E65-952009FE3BF5}"/>
                    </a:ext>
                  </a:extLst>
                </p14:cNvPr>
                <p14:cNvContentPartPr/>
                <p14:nvPr/>
              </p14:nvContentPartPr>
              <p14:xfrm>
                <a:off x="11714835" y="1943265"/>
                <a:ext cx="148320" cy="178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953C8FF-E45A-B8E4-7E65-952009FE3BF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678835" y="1907265"/>
                  <a:ext cx="219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39DF45D-F0EE-D9C0-0ACE-B77511C4B9C2}"/>
                    </a:ext>
                  </a:extLst>
                </p14:cNvPr>
                <p14:cNvContentPartPr/>
                <p14:nvPr/>
              </p14:nvContentPartPr>
              <p14:xfrm>
                <a:off x="11909595" y="1967745"/>
                <a:ext cx="10080" cy="138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39DF45D-F0EE-D9C0-0ACE-B77511C4B9C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873595" y="1931838"/>
                  <a:ext cx="81720" cy="210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13866F5-EF2F-DAC9-5E18-22D13CD96F0B}"/>
                    </a:ext>
                  </a:extLst>
                </p14:cNvPr>
                <p14:cNvContentPartPr/>
                <p14:nvPr/>
              </p14:nvContentPartPr>
              <p14:xfrm>
                <a:off x="11984835" y="1937505"/>
                <a:ext cx="79200" cy="177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13866F5-EF2F-DAC9-5E18-22D13CD96F0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948835" y="1901578"/>
                  <a:ext cx="150840" cy="248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D2BDFAE-DB63-B288-ECB1-FF60B09F0E54}"/>
                    </a:ext>
                  </a:extLst>
                </p14:cNvPr>
                <p14:cNvContentPartPr/>
                <p14:nvPr/>
              </p14:nvContentPartPr>
              <p14:xfrm>
                <a:off x="12004635" y="1800705"/>
                <a:ext cx="132120" cy="492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D2BDFAE-DB63-B288-ECB1-FF60B09F0E5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968635" y="1764705"/>
                  <a:ext cx="203760" cy="56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44B723D-DB88-4C1A-2ED6-D7E92D99E2C4}"/>
              </a:ext>
            </a:extLst>
          </p:cNvPr>
          <p:cNvGrpSpPr/>
          <p:nvPr/>
        </p:nvGrpSpPr>
        <p:grpSpPr>
          <a:xfrm>
            <a:off x="7828995" y="2676225"/>
            <a:ext cx="187920" cy="89280"/>
            <a:chOff x="7828995" y="2676225"/>
            <a:chExt cx="18792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6C6B65-37EE-270E-AA36-9D87E00AC042}"/>
                    </a:ext>
                  </a:extLst>
                </p14:cNvPr>
                <p14:cNvContentPartPr/>
                <p14:nvPr/>
              </p14:nvContentPartPr>
              <p14:xfrm>
                <a:off x="7828995" y="2676225"/>
                <a:ext cx="115920" cy="21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6C6B65-37EE-270E-AA36-9D87E00AC04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92995" y="2640225"/>
                  <a:ext cx="187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96BF008-18DF-8E3A-DB36-86D28FA3FA56}"/>
                    </a:ext>
                  </a:extLst>
                </p14:cNvPr>
                <p14:cNvContentPartPr/>
                <p14:nvPr/>
              </p14:nvContentPartPr>
              <p14:xfrm>
                <a:off x="7860315" y="2754345"/>
                <a:ext cx="156600" cy="11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96BF008-18DF-8E3A-DB36-86D28FA3FA5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24315" y="2718345"/>
                  <a:ext cx="22824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5AF82BB-A423-3554-07F5-22B34C993A4A}"/>
              </a:ext>
            </a:extLst>
          </p:cNvPr>
          <p:cNvGrpSpPr/>
          <p:nvPr/>
        </p:nvGrpSpPr>
        <p:grpSpPr>
          <a:xfrm>
            <a:off x="8547195" y="2697825"/>
            <a:ext cx="317880" cy="165600"/>
            <a:chOff x="8547195" y="2697825"/>
            <a:chExt cx="317880" cy="1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69E6F7-8B47-6054-88F0-0EB5F836A54E}"/>
                    </a:ext>
                  </a:extLst>
                </p14:cNvPr>
                <p14:cNvContentPartPr/>
                <p14:nvPr/>
              </p14:nvContentPartPr>
              <p14:xfrm>
                <a:off x="8547195" y="2697825"/>
                <a:ext cx="153360" cy="165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69E6F7-8B47-6054-88F0-0EB5F836A54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511195" y="2661825"/>
                  <a:ext cx="225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0BEBBD1-0DB9-9CAA-991B-7D8D3C5D111B}"/>
                    </a:ext>
                  </a:extLst>
                </p14:cNvPr>
                <p14:cNvContentPartPr/>
                <p14:nvPr/>
              </p14:nvContentPartPr>
              <p14:xfrm>
                <a:off x="8864715" y="2766585"/>
                <a:ext cx="360" cy="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0BEBBD1-0DB9-9CAA-991B-7D8D3C5D111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828715" y="273058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675983-922F-F2E9-885B-C0ECEF1841E3}"/>
              </a:ext>
            </a:extLst>
          </p:cNvPr>
          <p:cNvGrpSpPr/>
          <p:nvPr/>
        </p:nvGrpSpPr>
        <p:grpSpPr>
          <a:xfrm>
            <a:off x="9175755" y="2570385"/>
            <a:ext cx="727560" cy="316800"/>
            <a:chOff x="9175755" y="2570385"/>
            <a:chExt cx="72756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E0EE903-F18F-60B5-A262-C2A3FC7C802A}"/>
                    </a:ext>
                  </a:extLst>
                </p14:cNvPr>
                <p14:cNvContentPartPr/>
                <p14:nvPr/>
              </p14:nvContentPartPr>
              <p14:xfrm>
                <a:off x="9175755" y="2661825"/>
                <a:ext cx="38160" cy="207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E0EE903-F18F-60B5-A262-C2A3FC7C80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40091" y="2625825"/>
                  <a:ext cx="10913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ED3297-3E44-3BB2-62D2-25656CB5E814}"/>
                    </a:ext>
                  </a:extLst>
                </p14:cNvPr>
                <p14:cNvContentPartPr/>
                <p14:nvPr/>
              </p14:nvContentPartPr>
              <p14:xfrm>
                <a:off x="9285915" y="2653185"/>
                <a:ext cx="128880" cy="221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ED3297-3E44-3BB2-62D2-25656CB5E8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49915" y="2617126"/>
                  <a:ext cx="200520" cy="292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1CA384-7995-84D5-8ABA-D7D74C10DD74}"/>
                    </a:ext>
                  </a:extLst>
                </p14:cNvPr>
                <p14:cNvContentPartPr/>
                <p14:nvPr/>
              </p14:nvContentPartPr>
              <p14:xfrm>
                <a:off x="9511995" y="2699985"/>
                <a:ext cx="129600" cy="187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1CA384-7995-84D5-8ABA-D7D74C10DD7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76095" y="2663985"/>
                  <a:ext cx="201042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22D3DD1-8D86-E9D4-78D4-B50368B628BA}"/>
                    </a:ext>
                  </a:extLst>
                </p14:cNvPr>
                <p14:cNvContentPartPr/>
                <p14:nvPr/>
              </p14:nvContentPartPr>
              <p14:xfrm>
                <a:off x="9765795" y="2570385"/>
                <a:ext cx="137520" cy="284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22D3DD1-8D86-E9D4-78D4-B50368B628B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29795" y="2534339"/>
                  <a:ext cx="209160" cy="35577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31AAE9-80BE-BAF6-DDCB-BA7655F890C9}"/>
              </a:ext>
            </a:extLst>
          </p:cNvPr>
          <p:cNvGrpSpPr/>
          <p:nvPr/>
        </p:nvGrpSpPr>
        <p:grpSpPr>
          <a:xfrm>
            <a:off x="7610835" y="3335025"/>
            <a:ext cx="875520" cy="487080"/>
            <a:chOff x="7610835" y="3335025"/>
            <a:chExt cx="87552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516B316-6F2E-27AC-32D7-8987C8EC0297}"/>
                    </a:ext>
                  </a:extLst>
                </p14:cNvPr>
                <p14:cNvContentPartPr/>
                <p14:nvPr/>
              </p14:nvContentPartPr>
              <p14:xfrm>
                <a:off x="7610835" y="3335025"/>
                <a:ext cx="208440" cy="336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516B316-6F2E-27AC-32D7-8987C8EC029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74835" y="3299025"/>
                  <a:ext cx="2800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A93E71-FB85-2C18-337D-1CE202A3820B}"/>
                    </a:ext>
                  </a:extLst>
                </p14:cNvPr>
                <p14:cNvContentPartPr/>
                <p14:nvPr/>
              </p14:nvContentPartPr>
              <p14:xfrm>
                <a:off x="7872195" y="3358425"/>
                <a:ext cx="123120" cy="365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A93E71-FB85-2C18-337D-1CE202A3820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36195" y="3322425"/>
                  <a:ext cx="1947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4B4D7DC-0F22-E029-95E4-919D78F179B0}"/>
                    </a:ext>
                  </a:extLst>
                </p14:cNvPr>
                <p14:cNvContentPartPr/>
                <p14:nvPr/>
              </p14:nvContentPartPr>
              <p14:xfrm>
                <a:off x="8075235" y="3495585"/>
                <a:ext cx="165600" cy="273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4B4D7DC-0F22-E029-95E4-919D78F179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39235" y="3459585"/>
                  <a:ext cx="237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524DA7-A8D5-7BD5-752E-02EE9A873C6D}"/>
                    </a:ext>
                  </a:extLst>
                </p14:cNvPr>
                <p14:cNvContentPartPr/>
                <p14:nvPr/>
              </p14:nvContentPartPr>
              <p14:xfrm>
                <a:off x="8359275" y="3692865"/>
                <a:ext cx="15840" cy="129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524DA7-A8D5-7BD5-752E-02EE9A873C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23275" y="3656865"/>
                  <a:ext cx="87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BCEC09B-4BB8-C8D4-718D-5A1A85EB866E}"/>
                    </a:ext>
                  </a:extLst>
                </p14:cNvPr>
                <p14:cNvContentPartPr/>
                <p14:nvPr/>
              </p14:nvContentPartPr>
              <p14:xfrm>
                <a:off x="8320755" y="3468945"/>
                <a:ext cx="165600" cy="350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BCEC09B-4BB8-C8D4-718D-5A1A85EB866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84755" y="3432945"/>
                  <a:ext cx="23724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420079C-0B5E-B014-52D4-529AA7C825F0}"/>
              </a:ext>
            </a:extLst>
          </p:cNvPr>
          <p:cNvGrpSpPr/>
          <p:nvPr/>
        </p:nvGrpSpPr>
        <p:grpSpPr>
          <a:xfrm>
            <a:off x="8793795" y="3547425"/>
            <a:ext cx="145800" cy="62640"/>
            <a:chOff x="8793795" y="3547425"/>
            <a:chExt cx="145800" cy="6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94E104D-A561-3FC2-A306-E5F0BE10AA25}"/>
                    </a:ext>
                  </a:extLst>
                </p14:cNvPr>
                <p14:cNvContentPartPr/>
                <p14:nvPr/>
              </p14:nvContentPartPr>
              <p14:xfrm>
                <a:off x="8797395" y="3547425"/>
                <a:ext cx="109800" cy="25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94E104D-A561-3FC2-A306-E5F0BE10AA2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61395" y="3511425"/>
                  <a:ext cx="181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1CC9FF-22EA-40FE-BC74-9C1838BD2EFC}"/>
                    </a:ext>
                  </a:extLst>
                </p14:cNvPr>
                <p14:cNvContentPartPr/>
                <p14:nvPr/>
              </p14:nvContentPartPr>
              <p14:xfrm>
                <a:off x="8793795" y="3581985"/>
                <a:ext cx="145800" cy="28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1CC9FF-22EA-40FE-BC74-9C1838BD2E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57884" y="3545985"/>
                  <a:ext cx="217264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F7BECD5-F4FD-38A4-7A42-4EEA532941E4}"/>
              </a:ext>
            </a:extLst>
          </p:cNvPr>
          <p:cNvGrpSpPr/>
          <p:nvPr/>
        </p:nvGrpSpPr>
        <p:grpSpPr>
          <a:xfrm>
            <a:off x="9223275" y="3423585"/>
            <a:ext cx="760680" cy="253800"/>
            <a:chOff x="9223275" y="3423585"/>
            <a:chExt cx="76068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CDDBD2C-6482-BB20-9106-CD6FF5FBDD0C}"/>
                    </a:ext>
                  </a:extLst>
                </p14:cNvPr>
                <p14:cNvContentPartPr/>
                <p14:nvPr/>
              </p14:nvContentPartPr>
              <p14:xfrm>
                <a:off x="9223275" y="3484785"/>
                <a:ext cx="83520" cy="180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CDDBD2C-6482-BB20-9106-CD6FF5FBDD0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87275" y="3448785"/>
                  <a:ext cx="155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4EA90D2-9AF4-2DC0-3453-CE32712A8563}"/>
                    </a:ext>
                  </a:extLst>
                </p14:cNvPr>
                <p14:cNvContentPartPr/>
                <p14:nvPr/>
              </p14:nvContentPartPr>
              <p14:xfrm>
                <a:off x="9431355" y="3535185"/>
                <a:ext cx="39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4EA90D2-9AF4-2DC0-3453-CE32712A856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95355" y="3499185"/>
                  <a:ext cx="75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539FD3A-FE2D-58F7-6485-7456776A0E27}"/>
                    </a:ext>
                  </a:extLst>
                </p14:cNvPr>
                <p14:cNvContentPartPr/>
                <p14:nvPr/>
              </p14:nvContentPartPr>
              <p14:xfrm>
                <a:off x="9543315" y="3465345"/>
                <a:ext cx="160200" cy="198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539FD3A-FE2D-58F7-6485-7456776A0E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07315" y="3429345"/>
                  <a:ext cx="231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628EE3D-1786-9054-F5B4-0BE8612F80E1}"/>
                    </a:ext>
                  </a:extLst>
                </p14:cNvPr>
                <p14:cNvContentPartPr/>
                <p14:nvPr/>
              </p14:nvContentPartPr>
              <p14:xfrm>
                <a:off x="9546915" y="3455985"/>
                <a:ext cx="143640" cy="34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628EE3D-1786-9054-F5B4-0BE8612F80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10915" y="3419985"/>
                  <a:ext cx="215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FE12DD4-45C1-9E0E-4B1C-10AC68C46C69}"/>
                    </a:ext>
                  </a:extLst>
                </p14:cNvPr>
                <p14:cNvContentPartPr/>
                <p14:nvPr/>
              </p14:nvContentPartPr>
              <p14:xfrm>
                <a:off x="9792795" y="3423585"/>
                <a:ext cx="191160" cy="253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FE12DD4-45C1-9E0E-4B1C-10AC68C46C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56727" y="3387585"/>
                  <a:ext cx="262935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E4A8FF83-04D3-5ECF-5501-6E778773C2DB}"/>
              </a:ext>
            </a:extLst>
          </p:cNvPr>
          <p:cNvGrpSpPr/>
          <p:nvPr/>
        </p:nvGrpSpPr>
        <p:grpSpPr>
          <a:xfrm>
            <a:off x="287715" y="4886265"/>
            <a:ext cx="6152040" cy="1287720"/>
            <a:chOff x="287715" y="4886265"/>
            <a:chExt cx="6152040" cy="12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95A76F7-0B07-CA27-59C0-BFEE2F6CC115}"/>
                    </a:ext>
                  </a:extLst>
                </p14:cNvPr>
                <p14:cNvContentPartPr/>
                <p14:nvPr/>
              </p14:nvContentPartPr>
              <p14:xfrm>
                <a:off x="287715" y="5109825"/>
                <a:ext cx="166680" cy="458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95A76F7-0B07-CA27-59C0-BFEE2F6CC11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2075" y="5074185"/>
                  <a:ext cx="2383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B114241-B951-D067-034C-D89BF5B65DC5}"/>
                    </a:ext>
                  </a:extLst>
                </p14:cNvPr>
                <p14:cNvContentPartPr/>
                <p14:nvPr/>
              </p14:nvContentPartPr>
              <p14:xfrm>
                <a:off x="529275" y="5414025"/>
                <a:ext cx="98280" cy="119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B114241-B951-D067-034C-D89BF5B65D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3275" y="5378385"/>
                  <a:ext cx="169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10C0256-C07D-8C68-59EB-0EEFD3317A3F}"/>
                    </a:ext>
                  </a:extLst>
                </p14:cNvPr>
                <p14:cNvContentPartPr/>
                <p14:nvPr/>
              </p14:nvContentPartPr>
              <p14:xfrm>
                <a:off x="706755" y="5231505"/>
                <a:ext cx="71280" cy="7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10C0256-C07D-8C68-59EB-0EEFD3317A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0755" y="5195505"/>
                  <a:ext cx="142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5A14B9-534F-9467-B292-7FFDF28FAD57}"/>
                    </a:ext>
                  </a:extLst>
                </p14:cNvPr>
                <p14:cNvContentPartPr/>
                <p14:nvPr/>
              </p14:nvContentPartPr>
              <p14:xfrm>
                <a:off x="706755" y="5238705"/>
                <a:ext cx="140040" cy="85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5A14B9-534F-9467-B292-7FFDF28FAD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0755" y="5203065"/>
                  <a:ext cx="211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927F14-568D-E1EC-224F-21AE686F6DD9}"/>
                    </a:ext>
                  </a:extLst>
                </p14:cNvPr>
                <p14:cNvContentPartPr/>
                <p14:nvPr/>
              </p14:nvContentPartPr>
              <p14:xfrm>
                <a:off x="1101675" y="5213505"/>
                <a:ext cx="185040" cy="151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927F14-568D-E1EC-224F-21AE686F6DD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6035" y="5177505"/>
                  <a:ext cx="256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E98FF04-1892-1DA9-D44B-8015F7094A6E}"/>
                    </a:ext>
                  </a:extLst>
                </p14:cNvPr>
                <p14:cNvContentPartPr/>
                <p14:nvPr/>
              </p14:nvContentPartPr>
              <p14:xfrm>
                <a:off x="1381395" y="5340945"/>
                <a:ext cx="39960" cy="142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E98FF04-1892-1DA9-D44B-8015F7094A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45755" y="5305305"/>
                  <a:ext cx="111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1AD09E-01D5-ADB6-DFE5-0BF6FBF39187}"/>
                    </a:ext>
                  </a:extLst>
                </p14:cNvPr>
                <p14:cNvContentPartPr/>
                <p14:nvPr/>
              </p14:nvContentPartPr>
              <p14:xfrm>
                <a:off x="1498035" y="5326545"/>
                <a:ext cx="88560" cy="165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1AD09E-01D5-ADB6-DFE5-0BF6FBF3918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62395" y="5290545"/>
                  <a:ext cx="160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345229-5F01-6D7A-85D6-12BC4E0D35F6}"/>
                    </a:ext>
                  </a:extLst>
                </p14:cNvPr>
                <p14:cNvContentPartPr/>
                <p14:nvPr/>
              </p14:nvContentPartPr>
              <p14:xfrm>
                <a:off x="1765875" y="5019465"/>
                <a:ext cx="190080" cy="371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345229-5F01-6D7A-85D6-12BC4E0D35F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30235" y="4983825"/>
                  <a:ext cx="2617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C03457-B4DC-B00C-1527-3E7AD62DAE40}"/>
                    </a:ext>
                  </a:extLst>
                </p14:cNvPr>
                <p14:cNvContentPartPr/>
                <p14:nvPr/>
              </p14:nvContentPartPr>
              <p14:xfrm>
                <a:off x="2111835" y="5063385"/>
                <a:ext cx="95400" cy="367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C03457-B4DC-B00C-1527-3E7AD62DAE4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75835" y="5027745"/>
                  <a:ext cx="167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C116C2B-5858-E647-C6D5-52B25BBD537D}"/>
                    </a:ext>
                  </a:extLst>
                </p14:cNvPr>
                <p14:cNvContentPartPr/>
                <p14:nvPr/>
              </p14:nvContentPartPr>
              <p14:xfrm>
                <a:off x="2282835" y="5041425"/>
                <a:ext cx="137880" cy="387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C116C2B-5858-E647-C6D5-52B25BBD537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46835" y="5005425"/>
                  <a:ext cx="2095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2C42460-C7BB-3DD9-0537-F6180D895F02}"/>
                    </a:ext>
                  </a:extLst>
                </p14:cNvPr>
                <p14:cNvContentPartPr/>
                <p14:nvPr/>
              </p14:nvContentPartPr>
              <p14:xfrm>
                <a:off x="2512155" y="5334465"/>
                <a:ext cx="147240" cy="90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2C42460-C7BB-3DD9-0537-F6180D895F0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76515" y="5298465"/>
                  <a:ext cx="218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4731664-1EBD-E1C7-4E9C-D6F494E64F24}"/>
                    </a:ext>
                  </a:extLst>
                </p14:cNvPr>
                <p14:cNvContentPartPr/>
                <p14:nvPr/>
              </p14:nvContentPartPr>
              <p14:xfrm>
                <a:off x="2720595" y="5302425"/>
                <a:ext cx="43560" cy="137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4731664-1EBD-E1C7-4E9C-D6F494E64F2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84595" y="5266785"/>
                  <a:ext cx="115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7936150-3947-397F-828B-B5CF63F82F67}"/>
                    </a:ext>
                  </a:extLst>
                </p14:cNvPr>
                <p14:cNvContentPartPr/>
                <p14:nvPr/>
              </p14:nvContentPartPr>
              <p14:xfrm>
                <a:off x="2754435" y="4998225"/>
                <a:ext cx="228960" cy="383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7936150-3947-397F-828B-B5CF63F82F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18435" y="4962225"/>
                  <a:ext cx="3006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750961-72C2-FC08-B654-83ABA9917391}"/>
                    </a:ext>
                  </a:extLst>
                </p14:cNvPr>
                <p14:cNvContentPartPr/>
                <p14:nvPr/>
              </p14:nvContentPartPr>
              <p14:xfrm>
                <a:off x="3265635" y="5209905"/>
                <a:ext cx="34200" cy="230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C750961-72C2-FC08-B654-83ABA99173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29635" y="5173905"/>
                  <a:ext cx="1058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D09D85-CB41-6BEF-81E5-4572E5052ED4}"/>
                    </a:ext>
                  </a:extLst>
                </p14:cNvPr>
                <p14:cNvContentPartPr/>
                <p14:nvPr/>
              </p14:nvContentPartPr>
              <p14:xfrm>
                <a:off x="3195795" y="5304945"/>
                <a:ext cx="169920" cy="31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D09D85-CB41-6BEF-81E5-4572E5052ED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60155" y="5268945"/>
                  <a:ext cx="241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5271DB3-BDED-1A42-58D4-70A607221B55}"/>
                    </a:ext>
                  </a:extLst>
                </p14:cNvPr>
                <p14:cNvContentPartPr/>
                <p14:nvPr/>
              </p14:nvContentPartPr>
              <p14:xfrm>
                <a:off x="3495315" y="5164185"/>
                <a:ext cx="202320" cy="210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5271DB3-BDED-1A42-58D4-70A607221B5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59675" y="5128185"/>
                  <a:ext cx="2739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9C5E893-A03E-6E3D-ACB3-E9E2704C1D4A}"/>
                    </a:ext>
                  </a:extLst>
                </p14:cNvPr>
                <p14:cNvContentPartPr/>
                <p14:nvPr/>
              </p14:nvContentPartPr>
              <p14:xfrm>
                <a:off x="3828675" y="5384865"/>
                <a:ext cx="21960" cy="141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9C5E893-A03E-6E3D-ACB3-E9E2704C1D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92675" y="5349225"/>
                  <a:ext cx="93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7A10256-E11E-9ACC-5712-A6B1EEDE33CF}"/>
                    </a:ext>
                  </a:extLst>
                </p14:cNvPr>
                <p14:cNvContentPartPr/>
                <p14:nvPr/>
              </p14:nvContentPartPr>
              <p14:xfrm>
                <a:off x="3916515" y="5393145"/>
                <a:ext cx="203760" cy="156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7A10256-E11E-9ACC-5712-A6B1EEDE33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80515" y="5357505"/>
                  <a:ext cx="275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3729B1D-C551-A06D-FA8F-12AD889BB8A3}"/>
                    </a:ext>
                  </a:extLst>
                </p14:cNvPr>
                <p14:cNvContentPartPr/>
                <p14:nvPr/>
              </p14:nvContentPartPr>
              <p14:xfrm>
                <a:off x="4141515" y="5047185"/>
                <a:ext cx="131760" cy="389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3729B1D-C551-A06D-FA8F-12AD889BB8A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05515" y="5011185"/>
                  <a:ext cx="2034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11D23AA-4FE1-2DA9-7733-6D44D0770EB5}"/>
                    </a:ext>
                  </a:extLst>
                </p14:cNvPr>
                <p14:cNvContentPartPr/>
                <p14:nvPr/>
              </p14:nvContentPartPr>
              <p14:xfrm>
                <a:off x="4370115" y="5056905"/>
                <a:ext cx="177120" cy="382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11D23AA-4FE1-2DA9-7733-6D44D0770EB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34115" y="5020905"/>
                  <a:ext cx="2487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B09D6EC-7097-8EBE-C063-0337FF147215}"/>
                    </a:ext>
                  </a:extLst>
                </p14:cNvPr>
                <p14:cNvContentPartPr/>
                <p14:nvPr/>
              </p14:nvContentPartPr>
              <p14:xfrm>
                <a:off x="4586835" y="5124945"/>
                <a:ext cx="137520" cy="353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B09D6EC-7097-8EBE-C063-0337FF14721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51195" y="5088945"/>
                  <a:ext cx="2091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4A1F2B7-AEE7-C5E0-8F39-3E9A8FB9B5EA}"/>
                    </a:ext>
                  </a:extLst>
                </p14:cNvPr>
                <p14:cNvContentPartPr/>
                <p14:nvPr/>
              </p14:nvContentPartPr>
              <p14:xfrm>
                <a:off x="4853595" y="5403225"/>
                <a:ext cx="105120" cy="131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4A1F2B7-AEE7-C5E0-8F39-3E9A8FB9B5E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17955" y="5367225"/>
                  <a:ext cx="176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2118BC2-AFC7-FE2C-FF65-C2FDFFCA8E6A}"/>
                    </a:ext>
                  </a:extLst>
                </p14:cNvPr>
                <p14:cNvContentPartPr/>
                <p14:nvPr/>
              </p14:nvContentPartPr>
              <p14:xfrm>
                <a:off x="5008755" y="5405385"/>
                <a:ext cx="185760" cy="120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2118BC2-AFC7-FE2C-FF65-C2FDFFCA8E6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73115" y="5369385"/>
                  <a:ext cx="257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17730BA-792F-5BF2-506B-12FE994C16E5}"/>
                    </a:ext>
                  </a:extLst>
                </p14:cNvPr>
                <p14:cNvContentPartPr/>
                <p14:nvPr/>
              </p14:nvContentPartPr>
              <p14:xfrm>
                <a:off x="4934235" y="5537505"/>
                <a:ext cx="87120" cy="7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17730BA-792F-5BF2-506B-12FE994C16E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98595" y="5501505"/>
                  <a:ext cx="15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4DB1C49-CBF1-F5CD-2D5D-A525CF9F76C1}"/>
                    </a:ext>
                  </a:extLst>
                </p14:cNvPr>
                <p14:cNvContentPartPr/>
                <p14:nvPr/>
              </p14:nvContentPartPr>
              <p14:xfrm>
                <a:off x="5201355" y="4886265"/>
                <a:ext cx="211680" cy="547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4DB1C49-CBF1-F5CD-2D5D-A525CF9F76C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65355" y="4850265"/>
                  <a:ext cx="2833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39A9346-8E08-9FEC-039F-8B8AC0B69CB5}"/>
                    </a:ext>
                  </a:extLst>
                </p14:cNvPr>
                <p14:cNvContentPartPr/>
                <p14:nvPr/>
              </p14:nvContentPartPr>
              <p14:xfrm>
                <a:off x="811155" y="5873745"/>
                <a:ext cx="136440" cy="10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39A9346-8E08-9FEC-039F-8B8AC0B69CB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5515" y="5838105"/>
                  <a:ext cx="208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8BBD7FB-E86E-6FCA-37A6-9CA7F8C3BC43}"/>
                    </a:ext>
                  </a:extLst>
                </p14:cNvPr>
                <p14:cNvContentPartPr/>
                <p14:nvPr/>
              </p14:nvContentPartPr>
              <p14:xfrm>
                <a:off x="862995" y="5921985"/>
                <a:ext cx="151920" cy="20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8BBD7FB-E86E-6FCA-37A6-9CA7F8C3BC4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7355" y="5886345"/>
                  <a:ext cx="223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6F3D7F8-24B2-E92E-5F3C-4A2A48A1F951}"/>
                    </a:ext>
                  </a:extLst>
                </p14:cNvPr>
                <p14:cNvContentPartPr/>
                <p14:nvPr/>
              </p14:nvContentPartPr>
              <p14:xfrm>
                <a:off x="1217955" y="5830905"/>
                <a:ext cx="109800" cy="187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6F3D7F8-24B2-E92E-5F3C-4A2A48A1F95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81955" y="5795265"/>
                  <a:ext cx="181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14ED74A-D62B-D5B4-8F7C-EC0D64928AD0}"/>
                    </a:ext>
                  </a:extLst>
                </p14:cNvPr>
                <p14:cNvContentPartPr/>
                <p14:nvPr/>
              </p14:nvContentPartPr>
              <p14:xfrm>
                <a:off x="1408035" y="5943585"/>
                <a:ext cx="7560" cy="5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14ED74A-D62B-D5B4-8F7C-EC0D64928AD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72035" y="5907945"/>
                  <a:ext cx="79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E324261-39E7-586A-BA82-651076F4F793}"/>
                    </a:ext>
                  </a:extLst>
                </p14:cNvPr>
                <p14:cNvContentPartPr/>
                <p14:nvPr/>
              </p14:nvContentPartPr>
              <p14:xfrm>
                <a:off x="1525755" y="5828025"/>
                <a:ext cx="327600" cy="227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E324261-39E7-586A-BA82-651076F4F7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90115" y="5792385"/>
                  <a:ext cx="3992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CA2831E-33BF-5CBE-6E2C-99113436BDA2}"/>
                    </a:ext>
                  </a:extLst>
                </p14:cNvPr>
                <p14:cNvContentPartPr/>
                <p14:nvPr/>
              </p14:nvContentPartPr>
              <p14:xfrm>
                <a:off x="1785675" y="5870145"/>
                <a:ext cx="219240" cy="1267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CA2831E-33BF-5CBE-6E2C-99113436BDA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50035" y="5834505"/>
                  <a:ext cx="290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3EA6F86-1F42-BA14-7C07-799B4544EB62}"/>
                    </a:ext>
                  </a:extLst>
                </p14:cNvPr>
                <p14:cNvContentPartPr/>
                <p14:nvPr/>
              </p14:nvContentPartPr>
              <p14:xfrm>
                <a:off x="2180235" y="5801745"/>
                <a:ext cx="95760" cy="1843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3EA6F86-1F42-BA14-7C07-799B4544EB6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44595" y="5765745"/>
                  <a:ext cx="167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B56995E-DE69-17A8-B2FF-6A29F2D05960}"/>
                    </a:ext>
                  </a:extLst>
                </p14:cNvPr>
                <p14:cNvContentPartPr/>
                <p14:nvPr/>
              </p14:nvContentPartPr>
              <p14:xfrm>
                <a:off x="2383635" y="5878785"/>
                <a:ext cx="2880" cy="86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B56995E-DE69-17A8-B2FF-6A29F2D0596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47995" y="5842785"/>
                  <a:ext cx="74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42234DC-39FC-BFCE-7F27-909BD935D4B3}"/>
                    </a:ext>
                  </a:extLst>
                </p14:cNvPr>
                <p14:cNvContentPartPr/>
                <p14:nvPr/>
              </p14:nvContentPartPr>
              <p14:xfrm>
                <a:off x="2503155" y="5797065"/>
                <a:ext cx="150480" cy="2170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42234DC-39FC-BFCE-7F27-909BD935D4B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67515" y="5761065"/>
                  <a:ext cx="222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5C1DFF4-F350-16B9-EA5A-2352DFADE3E0}"/>
                    </a:ext>
                  </a:extLst>
                </p14:cNvPr>
                <p14:cNvContentPartPr/>
                <p14:nvPr/>
              </p14:nvContentPartPr>
              <p14:xfrm>
                <a:off x="2753355" y="5827665"/>
                <a:ext cx="102240" cy="1854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5C1DFF4-F350-16B9-EA5A-2352DFADE3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17715" y="5791665"/>
                  <a:ext cx="173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C1925FB-5A0F-0EC0-F434-00E46D3100F0}"/>
                    </a:ext>
                  </a:extLst>
                </p14:cNvPr>
                <p14:cNvContentPartPr/>
                <p14:nvPr/>
              </p14:nvContentPartPr>
              <p14:xfrm>
                <a:off x="2926155" y="5753505"/>
                <a:ext cx="134640" cy="254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C1925FB-5A0F-0EC0-F434-00E46D3100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90515" y="5717865"/>
                  <a:ext cx="206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8631D9D-AB55-CB24-4007-BCC2A7ABFF64}"/>
                    </a:ext>
                  </a:extLst>
                </p14:cNvPr>
                <p14:cNvContentPartPr/>
                <p14:nvPr/>
              </p14:nvContentPartPr>
              <p14:xfrm>
                <a:off x="3118755" y="5725785"/>
                <a:ext cx="171360" cy="432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8631D9D-AB55-CB24-4007-BCC2A7ABFF6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083115" y="5690145"/>
                  <a:ext cx="2430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C4C15FB-3399-BE6E-52C6-51DB3A2B0A88}"/>
                    </a:ext>
                  </a:extLst>
                </p14:cNvPr>
                <p14:cNvContentPartPr/>
                <p14:nvPr/>
              </p14:nvContentPartPr>
              <p14:xfrm>
                <a:off x="1113195" y="5734425"/>
                <a:ext cx="122040" cy="439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C4C15FB-3399-BE6E-52C6-51DB3A2B0A8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7555" y="5698425"/>
                  <a:ext cx="1936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9A0BBBD-B630-B8E4-520F-3B55A969FBE6}"/>
                    </a:ext>
                  </a:extLst>
                </p14:cNvPr>
                <p14:cNvContentPartPr/>
                <p14:nvPr/>
              </p14:nvContentPartPr>
              <p14:xfrm>
                <a:off x="3537435" y="5806425"/>
                <a:ext cx="66600" cy="2113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9A0BBBD-B630-B8E4-520F-3B55A969FBE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01795" y="5770785"/>
                  <a:ext cx="138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8A0BCD8-A7FD-8557-0C65-C7F33390FA30}"/>
                    </a:ext>
                  </a:extLst>
                </p14:cNvPr>
                <p14:cNvContentPartPr/>
                <p14:nvPr/>
              </p14:nvContentPartPr>
              <p14:xfrm>
                <a:off x="3509715" y="5871585"/>
                <a:ext cx="207360" cy="7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8A0BCD8-A7FD-8557-0C65-C7F33390FA3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74075" y="5835585"/>
                  <a:ext cx="279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B76B3A5-E0DA-00D2-9E38-92A47A245162}"/>
                    </a:ext>
                  </a:extLst>
                </p14:cNvPr>
                <p14:cNvContentPartPr/>
                <p14:nvPr/>
              </p14:nvContentPartPr>
              <p14:xfrm>
                <a:off x="3981675" y="5740185"/>
                <a:ext cx="109800" cy="3135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B76B3A5-E0DA-00D2-9E38-92A47A24516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45675" y="5704185"/>
                  <a:ext cx="1814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159F504-F8C0-2D34-35DF-B42D84951049}"/>
                    </a:ext>
                  </a:extLst>
                </p14:cNvPr>
                <p14:cNvContentPartPr/>
                <p14:nvPr/>
              </p14:nvContentPartPr>
              <p14:xfrm>
                <a:off x="4204155" y="5881305"/>
                <a:ext cx="84960" cy="1778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159F504-F8C0-2D34-35DF-B42D8495104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68155" y="5845305"/>
                  <a:ext cx="156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728E8E1-5916-705E-4430-34EC3E7AD93B}"/>
                    </a:ext>
                  </a:extLst>
                </p14:cNvPr>
                <p14:cNvContentPartPr/>
                <p14:nvPr/>
              </p14:nvContentPartPr>
              <p14:xfrm>
                <a:off x="4395315" y="5900385"/>
                <a:ext cx="20880" cy="28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728E8E1-5916-705E-4430-34EC3E7AD93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59315" y="5864385"/>
                  <a:ext cx="92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E6B4EB6-D28C-3B70-FEEA-4878D4ECA861}"/>
                    </a:ext>
                  </a:extLst>
                </p14:cNvPr>
                <p14:cNvContentPartPr/>
                <p14:nvPr/>
              </p14:nvContentPartPr>
              <p14:xfrm>
                <a:off x="4538595" y="5803185"/>
                <a:ext cx="156240" cy="2545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E6B4EB6-D28C-3B70-FEEA-4878D4ECA8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02595" y="5767185"/>
                  <a:ext cx="2278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2ACF949-BEF6-A07D-3841-FE7EF890E3BD}"/>
                    </a:ext>
                  </a:extLst>
                </p14:cNvPr>
                <p14:cNvContentPartPr/>
                <p14:nvPr/>
              </p14:nvContentPartPr>
              <p14:xfrm>
                <a:off x="4896795" y="5917305"/>
                <a:ext cx="105120" cy="1123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2ACF949-BEF6-A07D-3841-FE7EF890E3B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61155" y="5881305"/>
                  <a:ext cx="176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D7E5962-CFE3-3FC2-25A2-4381FD6A94D2}"/>
                    </a:ext>
                  </a:extLst>
                </p14:cNvPr>
                <p14:cNvContentPartPr/>
                <p14:nvPr/>
              </p14:nvContentPartPr>
              <p14:xfrm>
                <a:off x="4909035" y="5924505"/>
                <a:ext cx="149400" cy="1072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D7E5962-CFE3-3FC2-25A2-4381FD6A94D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73035" y="5888505"/>
                  <a:ext cx="221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08CE92A-2D3C-1863-5B89-E821CCFA6689}"/>
                    </a:ext>
                  </a:extLst>
                </p14:cNvPr>
                <p14:cNvContentPartPr/>
                <p14:nvPr/>
              </p14:nvContentPartPr>
              <p14:xfrm>
                <a:off x="5310795" y="5813265"/>
                <a:ext cx="98280" cy="2210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08CE92A-2D3C-1863-5B89-E821CCFA668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275155" y="5777265"/>
                  <a:ext cx="1699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F36E907-8E0D-051F-AFAE-72D9349BAC0A}"/>
                    </a:ext>
                  </a:extLst>
                </p14:cNvPr>
                <p14:cNvContentPartPr/>
                <p14:nvPr/>
              </p14:nvContentPartPr>
              <p14:xfrm>
                <a:off x="5521395" y="5906505"/>
                <a:ext cx="360" cy="3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F36E907-8E0D-051F-AFAE-72D9349BAC0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85395" y="58705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D4124FB-B0AF-B576-71D0-74EA730F3810}"/>
                    </a:ext>
                  </a:extLst>
                </p14:cNvPr>
                <p14:cNvContentPartPr/>
                <p14:nvPr/>
              </p14:nvContentPartPr>
              <p14:xfrm>
                <a:off x="5655315" y="5797425"/>
                <a:ext cx="144360" cy="2347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D4124FB-B0AF-B576-71D0-74EA730F381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19315" y="5761425"/>
                  <a:ext cx="216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BFF8BF5-483F-55D8-0D6E-907298A70302}"/>
                    </a:ext>
                  </a:extLst>
                </p14:cNvPr>
                <p14:cNvContentPartPr/>
                <p14:nvPr/>
              </p14:nvContentPartPr>
              <p14:xfrm>
                <a:off x="5900475" y="5723625"/>
                <a:ext cx="43560" cy="2952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BFF8BF5-483F-55D8-0D6E-907298A7030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64475" y="5687625"/>
                  <a:ext cx="1152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B83B705-E8E1-969C-941C-05D64D606F14}"/>
                    </a:ext>
                  </a:extLst>
                </p14:cNvPr>
                <p14:cNvContentPartPr/>
                <p14:nvPr/>
              </p14:nvContentPartPr>
              <p14:xfrm>
                <a:off x="6089835" y="5725785"/>
                <a:ext cx="124920" cy="2494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B83B705-E8E1-969C-941C-05D64D606F1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53835" y="5690145"/>
                  <a:ext cx="196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3A9D66E-0ADD-9E08-C2B9-62212E4BFB01}"/>
                    </a:ext>
                  </a:extLst>
                </p14:cNvPr>
                <p14:cNvContentPartPr/>
                <p14:nvPr/>
              </p14:nvContentPartPr>
              <p14:xfrm>
                <a:off x="6238515" y="5538225"/>
                <a:ext cx="201240" cy="6055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3A9D66E-0ADD-9E08-C2B9-62212E4BFB0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02515" y="5502585"/>
                  <a:ext cx="272880" cy="67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F16C8D0-DB4C-936E-0C36-36ADB83771A7}"/>
              </a:ext>
            </a:extLst>
          </p:cNvPr>
          <p:cNvGrpSpPr/>
          <p:nvPr/>
        </p:nvGrpSpPr>
        <p:grpSpPr>
          <a:xfrm>
            <a:off x="6504195" y="5727945"/>
            <a:ext cx="1076040" cy="285840"/>
            <a:chOff x="6504195" y="5727945"/>
            <a:chExt cx="107604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43E8290-09FC-735D-9024-0171F7B57E8C}"/>
                    </a:ext>
                  </a:extLst>
                </p14:cNvPr>
                <p14:cNvContentPartPr/>
                <p14:nvPr/>
              </p14:nvContentPartPr>
              <p14:xfrm>
                <a:off x="6504195" y="5828025"/>
                <a:ext cx="112320" cy="136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43E8290-09FC-735D-9024-0171F7B57E8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68555" y="5792385"/>
                  <a:ext cx="183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EB3C8DF-D77C-543B-1022-AC2C57BCD2DE}"/>
                    </a:ext>
                  </a:extLst>
                </p14:cNvPr>
                <p14:cNvContentPartPr/>
                <p14:nvPr/>
              </p14:nvContentPartPr>
              <p14:xfrm>
                <a:off x="6557115" y="5924505"/>
                <a:ext cx="122040" cy="18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EB3C8DF-D77C-543B-1022-AC2C57BCD2D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21475" y="5888505"/>
                  <a:ext cx="193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0EF1252-9E33-37E6-6606-41A2B9118F7C}"/>
                    </a:ext>
                  </a:extLst>
                </p14:cNvPr>
                <p14:cNvContentPartPr/>
                <p14:nvPr/>
              </p14:nvContentPartPr>
              <p14:xfrm>
                <a:off x="6799035" y="5747025"/>
                <a:ext cx="132840" cy="1936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0EF1252-9E33-37E6-6606-41A2B9118F7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63035" y="5711025"/>
                  <a:ext cx="204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244247C-4F57-EE07-879C-C5AC287B5C14}"/>
                    </a:ext>
                  </a:extLst>
                </p14:cNvPr>
                <p14:cNvContentPartPr/>
                <p14:nvPr/>
              </p14:nvContentPartPr>
              <p14:xfrm>
                <a:off x="7021515" y="5811465"/>
                <a:ext cx="1440" cy="3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244247C-4F57-EE07-879C-C5AC287B5C1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85875" y="5775465"/>
                  <a:ext cx="73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EC4DC82-0E76-66B6-B0B3-B754544825A6}"/>
                    </a:ext>
                  </a:extLst>
                </p14:cNvPr>
                <p14:cNvContentPartPr/>
                <p14:nvPr/>
              </p14:nvContentPartPr>
              <p14:xfrm>
                <a:off x="7101075" y="5727945"/>
                <a:ext cx="104400" cy="1911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EC4DC82-0E76-66B6-B0B3-B754544825A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65075" y="5692305"/>
                  <a:ext cx="176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04417DD-AE91-EBE7-7983-42898EEC3ECC}"/>
                    </a:ext>
                  </a:extLst>
                </p14:cNvPr>
                <p14:cNvContentPartPr/>
                <p14:nvPr/>
              </p14:nvContentPartPr>
              <p14:xfrm>
                <a:off x="7276395" y="5758905"/>
                <a:ext cx="141480" cy="144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04417DD-AE91-EBE7-7983-42898EEC3EC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40395" y="5722905"/>
                  <a:ext cx="213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3375202-AD10-1345-0B76-7E9729986853}"/>
                    </a:ext>
                  </a:extLst>
                </p14:cNvPr>
                <p14:cNvContentPartPr/>
                <p14:nvPr/>
              </p14:nvContentPartPr>
              <p14:xfrm>
                <a:off x="7446315" y="5754585"/>
                <a:ext cx="133920" cy="2592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3375202-AD10-1345-0B76-7E972998685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10315" y="5718585"/>
                  <a:ext cx="20556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DC857EA5-6305-244B-03A2-A7D4D6C6744A}"/>
              </a:ext>
            </a:extLst>
          </p:cNvPr>
          <p:cNvGrpSpPr/>
          <p:nvPr/>
        </p:nvGrpSpPr>
        <p:grpSpPr>
          <a:xfrm>
            <a:off x="254235" y="6389625"/>
            <a:ext cx="1315080" cy="430200"/>
            <a:chOff x="254235" y="6389625"/>
            <a:chExt cx="131508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529DBC5-F62A-E5D6-3EF5-B3781C953EFF}"/>
                    </a:ext>
                  </a:extLst>
                </p14:cNvPr>
                <p14:cNvContentPartPr/>
                <p14:nvPr/>
              </p14:nvContentPartPr>
              <p14:xfrm>
                <a:off x="254235" y="6443985"/>
                <a:ext cx="133920" cy="2577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529DBC5-F62A-E5D6-3EF5-B3781C953EF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18595" y="6408345"/>
                  <a:ext cx="2055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C6B5938-6454-8065-998B-994F1C6D356F}"/>
                    </a:ext>
                  </a:extLst>
                </p14:cNvPr>
                <p14:cNvContentPartPr/>
                <p14:nvPr/>
              </p14:nvContentPartPr>
              <p14:xfrm>
                <a:off x="536835" y="6389625"/>
                <a:ext cx="143640" cy="3049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C6B5938-6454-8065-998B-994F1C6D356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1195" y="6353985"/>
                  <a:ext cx="215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684FB86-44DC-521B-C7EB-5B32AC45EA44}"/>
                    </a:ext>
                  </a:extLst>
                </p14:cNvPr>
                <p14:cNvContentPartPr/>
                <p14:nvPr/>
              </p14:nvContentPartPr>
              <p14:xfrm>
                <a:off x="730515" y="6436785"/>
                <a:ext cx="185760" cy="2340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684FB86-44DC-521B-C7EB-5B32AC45EA4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4515" y="6401145"/>
                  <a:ext cx="257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764E411-7B3F-3173-D435-2224C578831E}"/>
                    </a:ext>
                  </a:extLst>
                </p14:cNvPr>
                <p14:cNvContentPartPr/>
                <p14:nvPr/>
              </p14:nvContentPartPr>
              <p14:xfrm>
                <a:off x="978555" y="6596265"/>
                <a:ext cx="152640" cy="1144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764E411-7B3F-3173-D435-2224C578831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42555" y="6560265"/>
                  <a:ext cx="224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8806B6E-29E0-162D-3F99-DE6ECC89E35C}"/>
                    </a:ext>
                  </a:extLst>
                </p14:cNvPr>
                <p14:cNvContentPartPr/>
                <p14:nvPr/>
              </p14:nvContentPartPr>
              <p14:xfrm>
                <a:off x="1077195" y="6389985"/>
                <a:ext cx="208440" cy="4298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8806B6E-29E0-162D-3F99-DE6ECC89E35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41195" y="6354345"/>
                  <a:ext cx="2800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168EE2A-FC37-33DF-1063-9488A7B9EBB9}"/>
                    </a:ext>
                  </a:extLst>
                </p14:cNvPr>
                <p14:cNvContentPartPr/>
                <p14:nvPr/>
              </p14:nvContentPartPr>
              <p14:xfrm>
                <a:off x="1419915" y="6529440"/>
                <a:ext cx="90720" cy="158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168EE2A-FC37-33DF-1063-9488A7B9EBB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84275" y="6493440"/>
                  <a:ext cx="162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462AC0B-96DF-222B-BF28-825EC30DCBD2}"/>
                    </a:ext>
                  </a:extLst>
                </p14:cNvPr>
                <p14:cNvContentPartPr/>
                <p14:nvPr/>
              </p14:nvContentPartPr>
              <p14:xfrm>
                <a:off x="1419915" y="6544920"/>
                <a:ext cx="149400" cy="835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462AC0B-96DF-222B-BF28-825EC30DCBD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84275" y="6508920"/>
                  <a:ext cx="2210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4961EC7B-29B3-4E78-C23D-73ED93268376}"/>
              </a:ext>
            </a:extLst>
          </p:cNvPr>
          <p:cNvGrpSpPr/>
          <p:nvPr/>
        </p:nvGrpSpPr>
        <p:grpSpPr>
          <a:xfrm>
            <a:off x="1931475" y="6368160"/>
            <a:ext cx="862560" cy="309600"/>
            <a:chOff x="1931475" y="6368160"/>
            <a:chExt cx="86256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2DD66D5-D03C-8427-4213-AC275EF57AB2}"/>
                    </a:ext>
                  </a:extLst>
                </p14:cNvPr>
                <p14:cNvContentPartPr/>
                <p14:nvPr/>
              </p14:nvContentPartPr>
              <p14:xfrm>
                <a:off x="1931475" y="6453480"/>
                <a:ext cx="138600" cy="189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2DD66D5-D03C-8427-4213-AC275EF57AB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95835" y="6417480"/>
                  <a:ext cx="210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C0F51A7-3B1B-E34A-F165-2CCB1A845C9D}"/>
                    </a:ext>
                  </a:extLst>
                </p14:cNvPr>
                <p14:cNvContentPartPr/>
                <p14:nvPr/>
              </p14:nvContentPartPr>
              <p14:xfrm>
                <a:off x="2234595" y="6516120"/>
                <a:ext cx="10080" cy="3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C0F51A7-3B1B-E34A-F165-2CCB1A845C9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198595" y="6480120"/>
                  <a:ext cx="81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2BE0C5B-6FA4-E2AA-71CE-DB2D8863D353}"/>
                    </a:ext>
                  </a:extLst>
                </p14:cNvPr>
                <p14:cNvContentPartPr/>
                <p14:nvPr/>
              </p14:nvContentPartPr>
              <p14:xfrm>
                <a:off x="2313795" y="6407760"/>
                <a:ext cx="166320" cy="2700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2BE0C5B-6FA4-E2AA-71CE-DB2D8863D35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78155" y="6371760"/>
                  <a:ext cx="237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53AB337-4D7E-E8E8-D008-8117E5996F32}"/>
                    </a:ext>
                  </a:extLst>
                </p14:cNvPr>
                <p14:cNvContentPartPr/>
                <p14:nvPr/>
              </p14:nvContentPartPr>
              <p14:xfrm>
                <a:off x="2560035" y="6368160"/>
                <a:ext cx="234000" cy="2746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53AB337-4D7E-E8E8-D008-8117E5996F3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24395" y="6332520"/>
                  <a:ext cx="30564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FB756EB2-6E5F-701F-1B81-9B2466431EE9}"/>
              </a:ext>
            </a:extLst>
          </p:cNvPr>
          <p:cNvGrpSpPr/>
          <p:nvPr/>
        </p:nvGrpSpPr>
        <p:grpSpPr>
          <a:xfrm>
            <a:off x="4035" y="6577320"/>
            <a:ext cx="185760" cy="144720"/>
            <a:chOff x="4035" y="6577320"/>
            <a:chExt cx="18576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964E7D4-96BB-D980-F416-694FADC111DB}"/>
                    </a:ext>
                  </a:extLst>
                </p14:cNvPr>
                <p14:cNvContentPartPr/>
                <p14:nvPr/>
              </p14:nvContentPartPr>
              <p14:xfrm>
                <a:off x="4035" y="6721680"/>
                <a:ext cx="7560" cy="3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964E7D4-96BB-D980-F416-694FADC111D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-31965" y="6686040"/>
                  <a:ext cx="79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6D02758-C7E3-4C8E-EA44-70BA3BFB86C7}"/>
                    </a:ext>
                  </a:extLst>
                </p14:cNvPr>
                <p14:cNvContentPartPr/>
                <p14:nvPr/>
              </p14:nvContentPartPr>
              <p14:xfrm>
                <a:off x="189435" y="6700080"/>
                <a:ext cx="360" cy="3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6D02758-C7E3-4C8E-EA44-70BA3BFB86C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53435" y="66644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6BC7ECB-B9F2-A319-4DBC-D0757B7115BD}"/>
                    </a:ext>
                  </a:extLst>
                </p14:cNvPr>
                <p14:cNvContentPartPr/>
                <p14:nvPr/>
              </p14:nvContentPartPr>
              <p14:xfrm>
                <a:off x="68835" y="6577320"/>
                <a:ext cx="360" cy="3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6BC7ECB-B9F2-A319-4DBC-D0757B7115B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195" y="65416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0E201F63-028E-A244-4DA5-5EAD46211B7F}"/>
              </a:ext>
            </a:extLst>
          </p:cNvPr>
          <p:cNvGrpSpPr/>
          <p:nvPr/>
        </p:nvGrpSpPr>
        <p:grpSpPr>
          <a:xfrm>
            <a:off x="7377555" y="3584280"/>
            <a:ext cx="117360" cy="43920"/>
            <a:chOff x="7377555" y="3584280"/>
            <a:chExt cx="117360" cy="4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C0553B8-C35C-1004-79B1-AD249387DE7F}"/>
                    </a:ext>
                  </a:extLst>
                </p14:cNvPr>
                <p14:cNvContentPartPr/>
                <p14:nvPr/>
              </p14:nvContentPartPr>
              <p14:xfrm>
                <a:off x="7377555" y="3625320"/>
                <a:ext cx="3960" cy="28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C0553B8-C35C-1004-79B1-AD249387DE7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341915" y="3589320"/>
                  <a:ext cx="75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47FC332-2AD1-195B-6A7A-71E8ED8B54AA}"/>
                    </a:ext>
                  </a:extLst>
                </p14:cNvPr>
                <p14:cNvContentPartPr/>
                <p14:nvPr/>
              </p14:nvContentPartPr>
              <p14:xfrm>
                <a:off x="7484835" y="3584280"/>
                <a:ext cx="10080" cy="39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47FC332-2AD1-195B-6A7A-71E8ED8B54A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448835" y="3548280"/>
                  <a:ext cx="8172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E42B0F8A-1757-765A-4C98-21204681592D}"/>
                  </a:ext>
                </a:extLst>
              </p14:cNvPr>
              <p14:cNvContentPartPr/>
              <p14:nvPr/>
            </p14:nvContentPartPr>
            <p14:xfrm>
              <a:off x="7414995" y="3351000"/>
              <a:ext cx="1440" cy="1224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E42B0F8A-1757-765A-4C98-21204681592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379355" y="3315000"/>
                <a:ext cx="730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6" name="Group 355">
            <a:extLst>
              <a:ext uri="{FF2B5EF4-FFF2-40B4-BE49-F238E27FC236}">
                <a16:creationId xmlns:a16="http://schemas.microsoft.com/office/drawing/2014/main" id="{DE89797F-F2B7-6575-9FDC-268E7075E823}"/>
              </a:ext>
            </a:extLst>
          </p:cNvPr>
          <p:cNvGrpSpPr/>
          <p:nvPr/>
        </p:nvGrpSpPr>
        <p:grpSpPr>
          <a:xfrm>
            <a:off x="6859875" y="3793440"/>
            <a:ext cx="448560" cy="303840"/>
            <a:chOff x="6859875" y="3793440"/>
            <a:chExt cx="44856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14E40A7-8CA3-0072-354D-CC062890108A}"/>
                    </a:ext>
                  </a:extLst>
                </p14:cNvPr>
                <p14:cNvContentPartPr/>
                <p14:nvPr/>
              </p14:nvContentPartPr>
              <p14:xfrm>
                <a:off x="6859875" y="3901800"/>
                <a:ext cx="80280" cy="1800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14E40A7-8CA3-0072-354D-CC062890108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823875" y="3865800"/>
                  <a:ext cx="151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D14F498-3B93-7C7C-BDD2-8872F89637EA}"/>
                    </a:ext>
                  </a:extLst>
                </p14:cNvPr>
                <p14:cNvContentPartPr/>
                <p14:nvPr/>
              </p14:nvContentPartPr>
              <p14:xfrm>
                <a:off x="7007115" y="3948600"/>
                <a:ext cx="5040" cy="64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D14F498-3B93-7C7C-BDD2-8872F89637E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71475" y="3912960"/>
                  <a:ext cx="76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61FB589-7D0A-99B4-90C1-30322E1380A3}"/>
                    </a:ext>
                  </a:extLst>
                </p14:cNvPr>
                <p14:cNvContentPartPr/>
                <p14:nvPr/>
              </p14:nvContentPartPr>
              <p14:xfrm>
                <a:off x="7010715" y="3880560"/>
                <a:ext cx="159120" cy="1479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61FB589-7D0A-99B4-90C1-30322E1380A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75075" y="3844920"/>
                  <a:ext cx="230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0D1B816-71F8-4E38-9EC5-DBE4D1B1E85E}"/>
                    </a:ext>
                  </a:extLst>
                </p14:cNvPr>
                <p14:cNvContentPartPr/>
                <p14:nvPr/>
              </p14:nvContentPartPr>
              <p14:xfrm>
                <a:off x="7085235" y="3844200"/>
                <a:ext cx="76320" cy="363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0D1B816-71F8-4E38-9EC5-DBE4D1B1E85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49595" y="3808200"/>
                  <a:ext cx="147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CFA4013-A9B6-44E2-2405-FE93AFB442D7}"/>
                    </a:ext>
                  </a:extLst>
                </p14:cNvPr>
                <p14:cNvContentPartPr/>
                <p14:nvPr/>
              </p14:nvContentPartPr>
              <p14:xfrm>
                <a:off x="7208715" y="3793440"/>
                <a:ext cx="99720" cy="1378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CFA4013-A9B6-44E2-2405-FE93AFB442D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73075" y="3757800"/>
                  <a:ext cx="171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6405C71-B6AD-45DF-8F80-EC993366C7FF}"/>
                    </a:ext>
                  </a:extLst>
                </p14:cNvPr>
                <p14:cNvContentPartPr/>
                <p14:nvPr/>
              </p14:nvContentPartPr>
              <p14:xfrm>
                <a:off x="7045635" y="4070280"/>
                <a:ext cx="28080" cy="270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6405C71-B6AD-45DF-8F80-EC993366C7F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09635" y="4034280"/>
                  <a:ext cx="997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EED0FECD-141B-8729-4ECE-83F065823AD3}"/>
              </a:ext>
            </a:extLst>
          </p:cNvPr>
          <p:cNvGrpSpPr/>
          <p:nvPr/>
        </p:nvGrpSpPr>
        <p:grpSpPr>
          <a:xfrm>
            <a:off x="6197475" y="1896240"/>
            <a:ext cx="696960" cy="367200"/>
            <a:chOff x="6197475" y="1896240"/>
            <a:chExt cx="69696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1FBED5F-5EBB-A00E-3114-82353DE70CB4}"/>
                    </a:ext>
                  </a:extLst>
                </p14:cNvPr>
                <p14:cNvContentPartPr/>
                <p14:nvPr/>
              </p14:nvContentPartPr>
              <p14:xfrm>
                <a:off x="6197475" y="2064720"/>
                <a:ext cx="113400" cy="1987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1FBED5F-5EBB-A00E-3114-82353DE70CB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61475" y="2029080"/>
                  <a:ext cx="185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39138B0-1BB7-A4EF-1F8E-84E551C623AE}"/>
                    </a:ext>
                  </a:extLst>
                </p14:cNvPr>
                <p14:cNvContentPartPr/>
                <p14:nvPr/>
              </p14:nvContentPartPr>
              <p14:xfrm>
                <a:off x="6399435" y="2102160"/>
                <a:ext cx="20880" cy="244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39138B0-1BB7-A4EF-1F8E-84E551C623A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63795" y="2066160"/>
                  <a:ext cx="92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3EA7617-FBB0-8484-D238-98BF46FF45DB}"/>
                    </a:ext>
                  </a:extLst>
                </p14:cNvPr>
                <p14:cNvContentPartPr/>
                <p14:nvPr/>
              </p14:nvContentPartPr>
              <p14:xfrm>
                <a:off x="6437235" y="1940880"/>
                <a:ext cx="168480" cy="1987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3EA7617-FBB0-8484-D238-98BF46FF45D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01235" y="1905240"/>
                  <a:ext cx="240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1EC613A-7ED1-6306-C561-87112A8CA9FD}"/>
                    </a:ext>
                  </a:extLst>
                </p14:cNvPr>
                <p14:cNvContentPartPr/>
                <p14:nvPr/>
              </p14:nvContentPartPr>
              <p14:xfrm>
                <a:off x="6654675" y="1896240"/>
                <a:ext cx="239760" cy="2372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1EC613A-7ED1-6306-C561-87112A8CA9F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18675" y="1860600"/>
                  <a:ext cx="311400" cy="30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537FC066-8AC1-1C45-26D9-9003474525EC}"/>
                  </a:ext>
                </a:extLst>
              </p14:cNvPr>
              <p14:cNvContentPartPr/>
              <p14:nvPr/>
            </p14:nvContentPartPr>
            <p14:xfrm>
              <a:off x="7274235" y="1387560"/>
              <a:ext cx="85680" cy="15480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537FC066-8AC1-1C45-26D9-9003474525EC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256595" y="1369560"/>
                <a:ext cx="121320" cy="1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71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6DE08-6386-2125-5B4E-8DF0412D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" y="743504"/>
            <a:ext cx="7246323" cy="4072696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ED7FF83-06A2-2E48-01C7-4521690C6BB5}"/>
              </a:ext>
            </a:extLst>
          </p:cNvPr>
          <p:cNvGrpSpPr/>
          <p:nvPr/>
        </p:nvGrpSpPr>
        <p:grpSpPr>
          <a:xfrm>
            <a:off x="4814715" y="4167345"/>
            <a:ext cx="804600" cy="260280"/>
            <a:chOff x="4814715" y="4167345"/>
            <a:chExt cx="80460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3C64E12-82DF-90C3-6E3A-6F898EB64FA9}"/>
                    </a:ext>
                  </a:extLst>
                </p14:cNvPr>
                <p14:cNvContentPartPr/>
                <p14:nvPr/>
              </p14:nvContentPartPr>
              <p14:xfrm>
                <a:off x="4814715" y="4231785"/>
                <a:ext cx="133920" cy="195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3C64E12-82DF-90C3-6E3A-6F898EB64F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8812" y="4195785"/>
                  <a:ext cx="205368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C559429-D3C2-CA2E-99A7-D858C52E5B00}"/>
                    </a:ext>
                  </a:extLst>
                </p14:cNvPr>
                <p14:cNvContentPartPr/>
                <p14:nvPr/>
              </p14:nvContentPartPr>
              <p14:xfrm>
                <a:off x="5040075" y="4314945"/>
                <a:ext cx="7560" cy="10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C559429-D3C2-CA2E-99A7-D858C52E5B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04075" y="4278945"/>
                  <a:ext cx="79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E5C795B-7D67-B8CC-8979-F16224CB868C}"/>
                    </a:ext>
                  </a:extLst>
                </p14:cNvPr>
                <p14:cNvContentPartPr/>
                <p14:nvPr/>
              </p14:nvContentPartPr>
              <p14:xfrm>
                <a:off x="5107395" y="4214865"/>
                <a:ext cx="181080" cy="199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E5C795B-7D67-B8CC-8979-F16224CB86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71395" y="4178865"/>
                  <a:ext cx="252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2AE1616-0428-D7E6-10B6-600F10C67BB7}"/>
                    </a:ext>
                  </a:extLst>
                </p14:cNvPr>
                <p14:cNvContentPartPr/>
                <p14:nvPr/>
              </p14:nvContentPartPr>
              <p14:xfrm>
                <a:off x="5343195" y="4232865"/>
                <a:ext cx="7560" cy="1411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2AE1616-0428-D7E6-10B6-600F10C67B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07195" y="4196865"/>
                  <a:ext cx="79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A4DB594-9B01-F4B5-1A86-209C31705181}"/>
                    </a:ext>
                  </a:extLst>
                </p14:cNvPr>
                <p14:cNvContentPartPr/>
                <p14:nvPr/>
              </p14:nvContentPartPr>
              <p14:xfrm>
                <a:off x="5436435" y="4167345"/>
                <a:ext cx="182880" cy="2077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A4DB594-9B01-F4B5-1A86-209C3170518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0435" y="4131407"/>
                  <a:ext cx="254520" cy="2792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C95B611-D80B-3489-F927-6B19DFFD3E1D}"/>
              </a:ext>
            </a:extLst>
          </p:cNvPr>
          <p:cNvGrpSpPr/>
          <p:nvPr/>
        </p:nvGrpSpPr>
        <p:grpSpPr>
          <a:xfrm>
            <a:off x="4714995" y="1943625"/>
            <a:ext cx="612000" cy="266760"/>
            <a:chOff x="4714995" y="1943625"/>
            <a:chExt cx="61200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528456D-91A6-6FE8-14C0-D7F4B6910B0A}"/>
                    </a:ext>
                  </a:extLst>
                </p14:cNvPr>
                <p14:cNvContentPartPr/>
                <p14:nvPr/>
              </p14:nvContentPartPr>
              <p14:xfrm>
                <a:off x="4714995" y="2063145"/>
                <a:ext cx="88920" cy="147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528456D-91A6-6FE8-14C0-D7F4B6910B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96995" y="2045145"/>
                  <a:ext cx="124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CA74ABB-7311-BD20-89A8-E721FFC57E4C}"/>
                    </a:ext>
                  </a:extLst>
                </p14:cNvPr>
                <p14:cNvContentPartPr/>
                <p14:nvPr/>
              </p14:nvContentPartPr>
              <p14:xfrm>
                <a:off x="4891035" y="2091585"/>
                <a:ext cx="23040" cy="75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CA74ABB-7311-BD20-89A8-E721FFC57E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73312" y="2074403"/>
                  <a:ext cx="58132" cy="41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098A8A5-AC13-037E-A61A-4467EF2B3219}"/>
                    </a:ext>
                  </a:extLst>
                </p14:cNvPr>
                <p14:cNvContentPartPr/>
                <p14:nvPr/>
              </p14:nvContentPartPr>
              <p14:xfrm>
                <a:off x="4970235" y="2012025"/>
                <a:ext cx="102600" cy="1940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098A8A5-AC13-037E-A61A-4467EF2B32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52235" y="1994025"/>
                  <a:ext cx="138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B327683-5F08-31AE-B66B-3EB818D8E141}"/>
                    </a:ext>
                  </a:extLst>
                </p14:cNvPr>
                <p14:cNvContentPartPr/>
                <p14:nvPr/>
              </p14:nvContentPartPr>
              <p14:xfrm>
                <a:off x="5146995" y="1994385"/>
                <a:ext cx="82440" cy="182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B327683-5F08-31AE-B66B-3EB818D8E14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28916" y="1976385"/>
                  <a:ext cx="118236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74EB8A7-8635-04F4-7439-318F9432FEB0}"/>
                    </a:ext>
                  </a:extLst>
                </p14:cNvPr>
                <p14:cNvContentPartPr/>
                <p14:nvPr/>
              </p14:nvContentPartPr>
              <p14:xfrm>
                <a:off x="5251755" y="1943625"/>
                <a:ext cx="75240" cy="219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74EB8A7-8635-04F4-7439-318F9432FE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33755" y="1925655"/>
                  <a:ext cx="110880" cy="2548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AE9232D-3AA4-239B-A86A-ACC2F4194C5A}"/>
              </a:ext>
            </a:extLst>
          </p:cNvPr>
          <p:cNvGrpSpPr/>
          <p:nvPr/>
        </p:nvGrpSpPr>
        <p:grpSpPr>
          <a:xfrm>
            <a:off x="3187515" y="3140985"/>
            <a:ext cx="618480" cy="304920"/>
            <a:chOff x="3187515" y="3140985"/>
            <a:chExt cx="61848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86C5C2-26B3-BCEF-924F-83A0815F79E8}"/>
                    </a:ext>
                  </a:extLst>
                </p14:cNvPr>
                <p14:cNvContentPartPr/>
                <p14:nvPr/>
              </p14:nvContentPartPr>
              <p14:xfrm>
                <a:off x="3187515" y="3150705"/>
                <a:ext cx="84600" cy="189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86C5C2-26B3-BCEF-924F-83A0815F79E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1515" y="3114705"/>
                  <a:ext cx="156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A876D2D-B78B-5F9D-1A34-C4E867DB1412}"/>
                    </a:ext>
                  </a:extLst>
                </p14:cNvPr>
                <p14:cNvContentPartPr/>
                <p14:nvPr/>
              </p14:nvContentPartPr>
              <p14:xfrm>
                <a:off x="3371835" y="3288585"/>
                <a:ext cx="25920" cy="48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A876D2D-B78B-5F9D-1A34-C4E867DB141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35835" y="3252585"/>
                  <a:ext cx="97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C35D899-0CB7-9E27-BBBA-BE111F4586B5}"/>
                    </a:ext>
                  </a:extLst>
                </p14:cNvPr>
                <p14:cNvContentPartPr/>
                <p14:nvPr/>
              </p14:nvContentPartPr>
              <p14:xfrm>
                <a:off x="3493875" y="3140985"/>
                <a:ext cx="96480" cy="266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C35D899-0CB7-9E27-BBBA-BE111F4586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57875" y="3104985"/>
                  <a:ext cx="168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73F4DE6-2059-7D83-B9BD-230BF6815304}"/>
                    </a:ext>
                  </a:extLst>
                </p14:cNvPr>
                <p14:cNvContentPartPr/>
                <p14:nvPr/>
              </p14:nvContentPartPr>
              <p14:xfrm>
                <a:off x="3654795" y="3255825"/>
                <a:ext cx="151200" cy="1900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73F4DE6-2059-7D83-B9BD-230BF68153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18795" y="3219825"/>
                  <a:ext cx="2228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4C59871E-E58A-92ED-3CF7-7DCEFE910267}"/>
              </a:ext>
            </a:extLst>
          </p:cNvPr>
          <p:cNvGrpSpPr/>
          <p:nvPr/>
        </p:nvGrpSpPr>
        <p:grpSpPr>
          <a:xfrm>
            <a:off x="3210195" y="1979625"/>
            <a:ext cx="513720" cy="265320"/>
            <a:chOff x="3210195" y="1979625"/>
            <a:chExt cx="51372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B3FAF9F-B47D-9A71-BC4E-2BBB67A8B83E}"/>
                    </a:ext>
                  </a:extLst>
                </p14:cNvPr>
                <p14:cNvContentPartPr/>
                <p14:nvPr/>
              </p14:nvContentPartPr>
              <p14:xfrm>
                <a:off x="3210195" y="2059185"/>
                <a:ext cx="84600" cy="1530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B3FAF9F-B47D-9A71-BC4E-2BBB67A8B8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74195" y="2023185"/>
                  <a:ext cx="156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90E0FD1-5804-EF3D-C392-4D5EF027D6F5}"/>
                    </a:ext>
                  </a:extLst>
                </p14:cNvPr>
                <p14:cNvContentPartPr/>
                <p14:nvPr/>
              </p14:nvContentPartPr>
              <p14:xfrm>
                <a:off x="3416115" y="2108505"/>
                <a:ext cx="360" cy="3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90E0FD1-5804-EF3D-C392-4D5EF027D6F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80115" y="20725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68FCE98-2364-E880-3848-CF1F0FB9A729}"/>
                    </a:ext>
                  </a:extLst>
                </p14:cNvPr>
                <p14:cNvContentPartPr/>
                <p14:nvPr/>
              </p14:nvContentPartPr>
              <p14:xfrm>
                <a:off x="3483795" y="1979625"/>
                <a:ext cx="95040" cy="2653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68FCE98-2364-E880-3848-CF1F0FB9A72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47795" y="1943625"/>
                  <a:ext cx="166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C4CE40A-DE08-0B38-2628-A66608C95F2B}"/>
                    </a:ext>
                  </a:extLst>
                </p14:cNvPr>
                <p14:cNvContentPartPr/>
                <p14:nvPr/>
              </p14:nvContentPartPr>
              <p14:xfrm>
                <a:off x="3618795" y="2037585"/>
                <a:ext cx="105120" cy="201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C4CE40A-DE08-0B38-2628-A66608C95F2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82795" y="2001585"/>
                  <a:ext cx="17676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DE89797F-F2B7-6575-9FDC-268E7075E823}"/>
              </a:ext>
            </a:extLst>
          </p:cNvPr>
          <p:cNvGrpSpPr/>
          <p:nvPr/>
        </p:nvGrpSpPr>
        <p:grpSpPr>
          <a:xfrm>
            <a:off x="6859875" y="3793440"/>
            <a:ext cx="448560" cy="303840"/>
            <a:chOff x="6859875" y="3793440"/>
            <a:chExt cx="44856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14E40A7-8CA3-0072-354D-CC062890108A}"/>
                    </a:ext>
                  </a:extLst>
                </p14:cNvPr>
                <p14:cNvContentPartPr/>
                <p14:nvPr/>
              </p14:nvContentPartPr>
              <p14:xfrm>
                <a:off x="6859875" y="3901800"/>
                <a:ext cx="80280" cy="1800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14E40A7-8CA3-0072-354D-CC062890108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23875" y="3865800"/>
                  <a:ext cx="151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D14F498-3B93-7C7C-BDD2-8872F89637EA}"/>
                    </a:ext>
                  </a:extLst>
                </p14:cNvPr>
                <p14:cNvContentPartPr/>
                <p14:nvPr/>
              </p14:nvContentPartPr>
              <p14:xfrm>
                <a:off x="7007115" y="3948600"/>
                <a:ext cx="5040" cy="64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D14F498-3B93-7C7C-BDD2-8872F89637E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71115" y="3912600"/>
                  <a:ext cx="76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61FB589-7D0A-99B4-90C1-30322E1380A3}"/>
                    </a:ext>
                  </a:extLst>
                </p14:cNvPr>
                <p14:cNvContentPartPr/>
                <p14:nvPr/>
              </p14:nvContentPartPr>
              <p14:xfrm>
                <a:off x="7010715" y="3880560"/>
                <a:ext cx="159120" cy="1479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61FB589-7D0A-99B4-90C1-30322E1380A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74715" y="3844560"/>
                  <a:ext cx="230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0D1B816-71F8-4E38-9EC5-DBE4D1B1E85E}"/>
                    </a:ext>
                  </a:extLst>
                </p14:cNvPr>
                <p14:cNvContentPartPr/>
                <p14:nvPr/>
              </p14:nvContentPartPr>
              <p14:xfrm>
                <a:off x="7085235" y="3844200"/>
                <a:ext cx="76320" cy="363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0D1B816-71F8-4E38-9EC5-DBE4D1B1E8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49064" y="3808200"/>
                  <a:ext cx="1483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CFA4013-A9B6-44E2-2405-FE93AFB442D7}"/>
                    </a:ext>
                  </a:extLst>
                </p14:cNvPr>
                <p14:cNvContentPartPr/>
                <p14:nvPr/>
              </p14:nvContentPartPr>
              <p14:xfrm>
                <a:off x="7208715" y="3793440"/>
                <a:ext cx="99720" cy="1378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CFA4013-A9B6-44E2-2405-FE93AFB442D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72715" y="3757440"/>
                  <a:ext cx="171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6405C71-B6AD-45DF-8F80-EC993366C7FF}"/>
                    </a:ext>
                  </a:extLst>
                </p14:cNvPr>
                <p14:cNvContentPartPr/>
                <p14:nvPr/>
              </p14:nvContentPartPr>
              <p14:xfrm>
                <a:off x="7045635" y="4070280"/>
                <a:ext cx="28080" cy="270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6405C71-B6AD-45DF-8F80-EC993366C7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09635" y="4034280"/>
                  <a:ext cx="997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EED0FECD-141B-8729-4ECE-83F065823AD3}"/>
              </a:ext>
            </a:extLst>
          </p:cNvPr>
          <p:cNvGrpSpPr/>
          <p:nvPr/>
        </p:nvGrpSpPr>
        <p:grpSpPr>
          <a:xfrm>
            <a:off x="6197475" y="1896240"/>
            <a:ext cx="696960" cy="367200"/>
            <a:chOff x="6197475" y="1896240"/>
            <a:chExt cx="69696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1FBED5F-5EBB-A00E-3114-82353DE70CB4}"/>
                    </a:ext>
                  </a:extLst>
                </p14:cNvPr>
                <p14:cNvContentPartPr/>
                <p14:nvPr/>
              </p14:nvContentPartPr>
              <p14:xfrm>
                <a:off x="6197475" y="2064720"/>
                <a:ext cx="113400" cy="1987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1FBED5F-5EBB-A00E-3114-82353DE70CB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61589" y="2028720"/>
                  <a:ext cx="184813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39138B0-1BB7-A4EF-1F8E-84E551C623AE}"/>
                    </a:ext>
                  </a:extLst>
                </p14:cNvPr>
                <p14:cNvContentPartPr/>
                <p14:nvPr/>
              </p14:nvContentPartPr>
              <p14:xfrm>
                <a:off x="6399435" y="2102160"/>
                <a:ext cx="20880" cy="244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39138B0-1BB7-A4EF-1F8E-84E551C623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63435" y="2066160"/>
                  <a:ext cx="92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3EA7617-FBB0-8484-D238-98BF46FF45DB}"/>
                    </a:ext>
                  </a:extLst>
                </p14:cNvPr>
                <p14:cNvContentPartPr/>
                <p14:nvPr/>
              </p14:nvContentPartPr>
              <p14:xfrm>
                <a:off x="6437235" y="1940880"/>
                <a:ext cx="168480" cy="1987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3EA7617-FBB0-8484-D238-98BF46FF45D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01235" y="1904880"/>
                  <a:ext cx="240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1EC613A-7ED1-6306-C561-87112A8CA9FD}"/>
                    </a:ext>
                  </a:extLst>
                </p14:cNvPr>
                <p14:cNvContentPartPr/>
                <p14:nvPr/>
              </p14:nvContentPartPr>
              <p14:xfrm>
                <a:off x="6654675" y="1896240"/>
                <a:ext cx="239760" cy="2372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1EC613A-7ED1-6306-C561-87112A8CA9F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18675" y="1860240"/>
                  <a:ext cx="31140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C6165DA-A4B6-2976-8484-A6D43C472F85}"/>
              </a:ext>
            </a:extLst>
          </p:cNvPr>
          <p:cNvGrpSpPr/>
          <p:nvPr/>
        </p:nvGrpSpPr>
        <p:grpSpPr>
          <a:xfrm>
            <a:off x="44715" y="5924505"/>
            <a:ext cx="686520" cy="214560"/>
            <a:chOff x="44715" y="5924505"/>
            <a:chExt cx="68652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65BF905-F9EF-8463-2B15-B9A4119F1426}"/>
                    </a:ext>
                  </a:extLst>
                </p14:cNvPr>
                <p14:cNvContentPartPr/>
                <p14:nvPr/>
              </p14:nvContentPartPr>
              <p14:xfrm>
                <a:off x="44715" y="5924505"/>
                <a:ext cx="150840" cy="1771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65BF905-F9EF-8463-2B15-B9A4119F142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075" y="5906505"/>
                  <a:ext cx="186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CA7A322-5D41-A94E-1504-1DAC357566B8}"/>
                    </a:ext>
                  </a:extLst>
                </p14:cNvPr>
                <p14:cNvContentPartPr/>
                <p14:nvPr/>
              </p14:nvContentPartPr>
              <p14:xfrm>
                <a:off x="230115" y="6022785"/>
                <a:ext cx="107280" cy="1008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CA7A322-5D41-A94E-1504-1DAC357566B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2475" y="6004785"/>
                  <a:ext cx="142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E8C3C5C-EBDB-C2B6-AC47-66D64DD0C0B1}"/>
                    </a:ext>
                  </a:extLst>
                </p14:cNvPr>
                <p14:cNvContentPartPr/>
                <p14:nvPr/>
              </p14:nvContentPartPr>
              <p14:xfrm>
                <a:off x="356475" y="6022785"/>
                <a:ext cx="135000" cy="1101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E8C3C5C-EBDB-C2B6-AC47-66D64DD0C0B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8835" y="6005145"/>
                  <a:ext cx="170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D5AEBC3-3EE3-E102-2B8F-69B2E6E81B7E}"/>
                    </a:ext>
                  </a:extLst>
                </p14:cNvPr>
                <p14:cNvContentPartPr/>
                <p14:nvPr/>
              </p14:nvContentPartPr>
              <p14:xfrm>
                <a:off x="515235" y="6031425"/>
                <a:ext cx="64800" cy="107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D5AEBC3-3EE3-E102-2B8F-69B2E6E81B7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7595" y="6013785"/>
                  <a:ext cx="100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C9F5AE3-32C3-5691-265C-CF1BD8661C13}"/>
                    </a:ext>
                  </a:extLst>
                </p14:cNvPr>
                <p14:cNvContentPartPr/>
                <p14:nvPr/>
              </p14:nvContentPartPr>
              <p14:xfrm>
                <a:off x="644475" y="5948625"/>
                <a:ext cx="86760" cy="1375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C9F5AE3-32C3-5691-265C-CF1BD8661C1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6475" y="5930625"/>
                  <a:ext cx="12240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3F995FA-2EC4-3828-3E85-31F3A3B710E9}"/>
              </a:ext>
            </a:extLst>
          </p:cNvPr>
          <p:cNvGrpSpPr/>
          <p:nvPr/>
        </p:nvGrpSpPr>
        <p:grpSpPr>
          <a:xfrm>
            <a:off x="178635" y="5059425"/>
            <a:ext cx="913320" cy="734400"/>
            <a:chOff x="178635" y="5059425"/>
            <a:chExt cx="913320" cy="73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E0241F5-C079-B07F-449D-225D0E16F0D5}"/>
                    </a:ext>
                  </a:extLst>
                </p14:cNvPr>
                <p14:cNvContentPartPr/>
                <p14:nvPr/>
              </p14:nvContentPartPr>
              <p14:xfrm>
                <a:off x="321555" y="5137185"/>
                <a:ext cx="10080" cy="217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E0241F5-C079-B07F-449D-225D0E16F0D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3915" y="5119545"/>
                  <a:ext cx="45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766526F-B425-8199-6B02-CFC106559E03}"/>
                    </a:ext>
                  </a:extLst>
                </p14:cNvPr>
                <p14:cNvContentPartPr/>
                <p14:nvPr/>
              </p14:nvContentPartPr>
              <p14:xfrm>
                <a:off x="309675" y="5126745"/>
                <a:ext cx="140040" cy="168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766526F-B425-8199-6B02-CFC106559E0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1675" y="5109105"/>
                  <a:ext cx="175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DE4216E-8409-0A10-6E0E-DECA6B99AB37}"/>
                    </a:ext>
                  </a:extLst>
                </p14:cNvPr>
                <p14:cNvContentPartPr/>
                <p14:nvPr/>
              </p14:nvContentPartPr>
              <p14:xfrm>
                <a:off x="350355" y="5363985"/>
                <a:ext cx="144720" cy="18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DE4216E-8409-0A10-6E0E-DECA6B99AB3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2715" y="5345985"/>
                  <a:ext cx="180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04E6F1-643B-BDE1-426F-1DFA1508AFB3}"/>
                    </a:ext>
                  </a:extLst>
                </p14:cNvPr>
                <p14:cNvContentPartPr/>
                <p14:nvPr/>
              </p14:nvContentPartPr>
              <p14:xfrm>
                <a:off x="571755" y="5059425"/>
                <a:ext cx="87480" cy="373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04E6F1-643B-BDE1-426F-1DFA1508AFB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4115" y="5041785"/>
                  <a:ext cx="1231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B4C7584-6F5D-3499-DF72-55F116685363}"/>
                    </a:ext>
                  </a:extLst>
                </p14:cNvPr>
                <p14:cNvContentPartPr/>
                <p14:nvPr/>
              </p14:nvContentPartPr>
              <p14:xfrm>
                <a:off x="730515" y="5184705"/>
                <a:ext cx="214920" cy="216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B4C7584-6F5D-3499-DF72-55F11668536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2515" y="5167065"/>
                  <a:ext cx="250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5F18802-74DC-6BA9-F97D-B0CF68E1A5E5}"/>
                    </a:ext>
                  </a:extLst>
                </p14:cNvPr>
                <p14:cNvContentPartPr/>
                <p14:nvPr/>
              </p14:nvContentPartPr>
              <p14:xfrm>
                <a:off x="217155" y="5518785"/>
                <a:ext cx="72720" cy="129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5F18802-74DC-6BA9-F97D-B0CF68E1A5E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9155" y="5501145"/>
                  <a:ext cx="108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046D9B-27A3-D61F-94E8-D4DE78DCDDE1}"/>
                    </a:ext>
                  </a:extLst>
                </p14:cNvPr>
                <p14:cNvContentPartPr/>
                <p14:nvPr/>
              </p14:nvContentPartPr>
              <p14:xfrm>
                <a:off x="178635" y="5576385"/>
                <a:ext cx="140040" cy="124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046D9B-27A3-D61F-94E8-D4DE78DCDDE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0635" y="5558745"/>
                  <a:ext cx="175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38FD2C7-6E1A-20D9-BD60-FA7FE42C7E8F}"/>
                    </a:ext>
                  </a:extLst>
                </p14:cNvPr>
                <p14:cNvContentPartPr/>
                <p14:nvPr/>
              </p14:nvContentPartPr>
              <p14:xfrm>
                <a:off x="908715" y="5546505"/>
                <a:ext cx="109440" cy="1814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38FD2C7-6E1A-20D9-BD60-FA7FE42C7E8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91075" y="5528865"/>
                  <a:ext cx="145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ADE0643-5560-579D-4886-A966204BB8AF}"/>
                    </a:ext>
                  </a:extLst>
                </p14:cNvPr>
                <p14:cNvContentPartPr/>
                <p14:nvPr/>
              </p14:nvContentPartPr>
              <p14:xfrm>
                <a:off x="888195" y="5576745"/>
                <a:ext cx="203760" cy="217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ADE0643-5560-579D-4886-A966204BB8A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70555" y="5559105"/>
                  <a:ext cx="23940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7B040238-AD39-CA33-7F47-3523BEED1E3A}"/>
              </a:ext>
            </a:extLst>
          </p:cNvPr>
          <p:cNvGrpSpPr/>
          <p:nvPr/>
        </p:nvGrpSpPr>
        <p:grpSpPr>
          <a:xfrm>
            <a:off x="944715" y="5941785"/>
            <a:ext cx="547560" cy="285120"/>
            <a:chOff x="944715" y="5941785"/>
            <a:chExt cx="54756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A56CFB3-D7AB-A4BD-0D47-9B6ABFF5F428}"/>
                    </a:ext>
                  </a:extLst>
                </p14:cNvPr>
                <p14:cNvContentPartPr/>
                <p14:nvPr/>
              </p14:nvContentPartPr>
              <p14:xfrm>
                <a:off x="944715" y="5941785"/>
                <a:ext cx="237960" cy="2664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A56CFB3-D7AB-A4BD-0D47-9B6ABFF5F42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7075" y="5924145"/>
                  <a:ext cx="273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E507F4A-33C3-90F9-84DB-ABBCC4B80465}"/>
                    </a:ext>
                  </a:extLst>
                </p14:cNvPr>
                <p14:cNvContentPartPr/>
                <p14:nvPr/>
              </p14:nvContentPartPr>
              <p14:xfrm>
                <a:off x="1244235" y="6028185"/>
                <a:ext cx="107640" cy="1767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E507F4A-33C3-90F9-84DB-ABBCC4B8046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26595" y="6010545"/>
                  <a:ext cx="143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075BA31-A07B-9789-D4DE-1E8A14A87B96}"/>
                    </a:ext>
                  </a:extLst>
                </p14:cNvPr>
                <p14:cNvContentPartPr/>
                <p14:nvPr/>
              </p14:nvContentPartPr>
              <p14:xfrm>
                <a:off x="1382475" y="6041865"/>
                <a:ext cx="109800" cy="1850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075BA31-A07B-9789-D4DE-1E8A14A87B9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64475" y="6023865"/>
                  <a:ext cx="1454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FDAC7F54-CB36-783B-DDD9-6643605F9072}"/>
              </a:ext>
            </a:extLst>
          </p:cNvPr>
          <p:cNvGrpSpPr/>
          <p:nvPr/>
        </p:nvGrpSpPr>
        <p:grpSpPr>
          <a:xfrm>
            <a:off x="1270875" y="5245905"/>
            <a:ext cx="201240" cy="124560"/>
            <a:chOff x="1270875" y="5245905"/>
            <a:chExt cx="20124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CB004DC-1EC2-3994-FAB7-2FD5A9748F6B}"/>
                    </a:ext>
                  </a:extLst>
                </p14:cNvPr>
                <p14:cNvContentPartPr/>
                <p14:nvPr/>
              </p14:nvContentPartPr>
              <p14:xfrm>
                <a:off x="1270875" y="5245905"/>
                <a:ext cx="117000" cy="64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CB004DC-1EC2-3994-FAB7-2FD5A9748F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252875" y="5228265"/>
                  <a:ext cx="152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29C4745-D8B6-8F48-5AE9-4EC27E79DFDB}"/>
                    </a:ext>
                  </a:extLst>
                </p14:cNvPr>
                <p14:cNvContentPartPr/>
                <p14:nvPr/>
              </p14:nvContentPartPr>
              <p14:xfrm>
                <a:off x="1273395" y="5329065"/>
                <a:ext cx="198720" cy="414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29C4745-D8B6-8F48-5AE9-4EC27E79DFD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55395" y="5311065"/>
                  <a:ext cx="23436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ADA979D4-6B6A-A7BD-CCA4-BA3D163C027D}"/>
                  </a:ext>
                </a:extLst>
              </p14:cNvPr>
              <p14:cNvContentPartPr/>
              <p14:nvPr/>
            </p14:nvContentPartPr>
            <p14:xfrm>
              <a:off x="6496995" y="1312185"/>
              <a:ext cx="110160" cy="12888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ADA979D4-6B6A-A7BD-CCA4-BA3D163C027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478995" y="1294545"/>
                <a:ext cx="1458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F414EABD-1049-B20F-87BF-A1E7B91964B6}"/>
                  </a:ext>
                </a:extLst>
              </p14:cNvPr>
              <p14:cNvContentPartPr/>
              <p14:nvPr/>
            </p14:nvContentPartPr>
            <p14:xfrm>
              <a:off x="6424995" y="3406665"/>
              <a:ext cx="132840" cy="9504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F414EABD-1049-B20F-87BF-A1E7B91964B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406995" y="3388665"/>
                <a:ext cx="16848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" name="Group 411">
            <a:extLst>
              <a:ext uri="{FF2B5EF4-FFF2-40B4-BE49-F238E27FC236}">
                <a16:creationId xmlns:a16="http://schemas.microsoft.com/office/drawing/2014/main" id="{EA1962C1-4C91-35B6-245E-721B6C6B16D9}"/>
              </a:ext>
            </a:extLst>
          </p:cNvPr>
          <p:cNvGrpSpPr/>
          <p:nvPr/>
        </p:nvGrpSpPr>
        <p:grpSpPr>
          <a:xfrm>
            <a:off x="7033755" y="1550145"/>
            <a:ext cx="151920" cy="273240"/>
            <a:chOff x="7033755" y="1550145"/>
            <a:chExt cx="15192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E6230C8-3AC3-D056-2334-6EA7C2CDA17B}"/>
                    </a:ext>
                  </a:extLst>
                </p14:cNvPr>
                <p14:cNvContentPartPr/>
                <p14:nvPr/>
              </p14:nvContentPartPr>
              <p14:xfrm>
                <a:off x="7033755" y="1550145"/>
                <a:ext cx="65520" cy="2023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E6230C8-3AC3-D056-2334-6EA7C2CDA17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15755" y="1532505"/>
                  <a:ext cx="101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7E19657-1A7E-27A6-8829-8FD5400B146A}"/>
                    </a:ext>
                  </a:extLst>
                </p14:cNvPr>
                <p14:cNvContentPartPr/>
                <p14:nvPr/>
              </p14:nvContentPartPr>
              <p14:xfrm>
                <a:off x="7175595" y="1684785"/>
                <a:ext cx="10080" cy="1386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7E19657-1A7E-27A6-8829-8FD5400B146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57595" y="1667145"/>
                  <a:ext cx="4572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0CACCD27-8129-F20E-515F-80E67D4AB5A4}"/>
              </a:ext>
            </a:extLst>
          </p:cNvPr>
          <p:cNvGrpSpPr/>
          <p:nvPr/>
        </p:nvGrpSpPr>
        <p:grpSpPr>
          <a:xfrm>
            <a:off x="6067515" y="4500345"/>
            <a:ext cx="437040" cy="313560"/>
            <a:chOff x="6067515" y="4500345"/>
            <a:chExt cx="43704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1FE247A-5910-08E2-B644-E1BADA09F097}"/>
                    </a:ext>
                  </a:extLst>
                </p14:cNvPr>
                <p14:cNvContentPartPr/>
                <p14:nvPr/>
              </p14:nvContentPartPr>
              <p14:xfrm>
                <a:off x="6067515" y="4500345"/>
                <a:ext cx="137520" cy="27900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1FE247A-5910-08E2-B644-E1BADA09F09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049875" y="4482345"/>
                  <a:ext cx="173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294DB2C-C129-2A98-2581-7E14DA6384C5}"/>
                    </a:ext>
                  </a:extLst>
                </p14:cNvPr>
                <p14:cNvContentPartPr/>
                <p14:nvPr/>
              </p14:nvContentPartPr>
              <p14:xfrm>
                <a:off x="6302595" y="4661625"/>
                <a:ext cx="201960" cy="15228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294DB2C-C129-2A98-2581-7E14DA6384C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284595" y="4643985"/>
                  <a:ext cx="23760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1B2299A-214E-3B50-A975-74B086D9110C}"/>
                  </a:ext>
                </a:extLst>
              </p14:cNvPr>
              <p14:cNvContentPartPr/>
              <p14:nvPr/>
            </p14:nvContentPartPr>
            <p14:xfrm>
              <a:off x="5379555" y="5820825"/>
              <a:ext cx="115920" cy="1116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1B2299A-214E-3B50-A975-74B086D9110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361555" y="5803185"/>
                <a:ext cx="151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78AA080B-E809-F77B-1A5E-7B9F02605D00}"/>
                  </a:ext>
                </a:extLst>
              </p14:cNvPr>
              <p14:cNvContentPartPr/>
              <p14:nvPr/>
            </p14:nvContentPartPr>
            <p14:xfrm>
              <a:off x="5629755" y="5729385"/>
              <a:ext cx="137520" cy="34128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78AA080B-E809-F77B-1A5E-7B9F02605D0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611755" y="5711745"/>
                <a:ext cx="1731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2A45B76-FF59-98F9-E427-D99CC354F8B4}"/>
                  </a:ext>
                </a:extLst>
              </p14:cNvPr>
              <p14:cNvContentPartPr/>
              <p14:nvPr/>
            </p14:nvContentPartPr>
            <p14:xfrm>
              <a:off x="2012115" y="5123145"/>
              <a:ext cx="46080" cy="22536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2A45B76-FF59-98F9-E427-D99CC354F8B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994115" y="5105505"/>
                <a:ext cx="817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537DBA4-FE7D-9B57-2377-ED5BB099EE7F}"/>
                  </a:ext>
                </a:extLst>
              </p14:cNvPr>
              <p14:cNvContentPartPr/>
              <p14:nvPr/>
            </p14:nvContentPartPr>
            <p14:xfrm>
              <a:off x="2027595" y="5113065"/>
              <a:ext cx="210960" cy="27972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537DBA4-FE7D-9B57-2377-ED5BB099EE7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009595" y="5095425"/>
                <a:ext cx="246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B721828F-DD87-CDA6-06B6-F19430B73345}"/>
                  </a:ext>
                </a:extLst>
              </p14:cNvPr>
              <p14:cNvContentPartPr/>
              <p14:nvPr/>
            </p14:nvContentPartPr>
            <p14:xfrm>
              <a:off x="2246475" y="5264985"/>
              <a:ext cx="407160" cy="11952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B721828F-DD87-CDA6-06B6-F19430B7334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228835" y="5246985"/>
                <a:ext cx="4428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8BDF74B5-80AF-0359-7111-031F42E1CE84}"/>
                  </a:ext>
                </a:extLst>
              </p14:cNvPr>
              <p14:cNvContentPartPr/>
              <p14:nvPr/>
            </p14:nvContentPartPr>
            <p14:xfrm>
              <a:off x="2712315" y="5255625"/>
              <a:ext cx="160200" cy="10980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8BDF74B5-80AF-0359-7111-031F42E1CE8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694315" y="5237625"/>
                <a:ext cx="1958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7BAE2414-CA12-C830-0867-FBC64827370F}"/>
                  </a:ext>
                </a:extLst>
              </p14:cNvPr>
              <p14:cNvContentPartPr/>
              <p14:nvPr/>
            </p14:nvContentPartPr>
            <p14:xfrm>
              <a:off x="3118035" y="5110545"/>
              <a:ext cx="105840" cy="24192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7BAE2414-CA12-C830-0867-FBC64827370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100395" y="5092545"/>
                <a:ext cx="1414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1EE19AA8-6232-93BA-BA9C-7582B113F515}"/>
                  </a:ext>
                </a:extLst>
              </p14:cNvPr>
              <p14:cNvContentPartPr/>
              <p14:nvPr/>
            </p14:nvContentPartPr>
            <p14:xfrm>
              <a:off x="3273915" y="5173545"/>
              <a:ext cx="174960" cy="28728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1EE19AA8-6232-93BA-BA9C-7582B113F51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256275" y="5155905"/>
                <a:ext cx="2106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F452ED40-3181-4033-64EC-298045107D7D}"/>
                  </a:ext>
                </a:extLst>
              </p14:cNvPr>
              <p14:cNvContentPartPr/>
              <p14:nvPr/>
            </p14:nvContentPartPr>
            <p14:xfrm>
              <a:off x="3533835" y="5089665"/>
              <a:ext cx="764280" cy="26100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F452ED40-3181-4033-64EC-298045107D7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516195" y="5071665"/>
                <a:ext cx="7999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BCD35A86-2CA1-7CD5-D9DC-1B747B846435}"/>
                  </a:ext>
                </a:extLst>
              </p14:cNvPr>
              <p14:cNvContentPartPr/>
              <p14:nvPr/>
            </p14:nvContentPartPr>
            <p14:xfrm>
              <a:off x="4442115" y="5127825"/>
              <a:ext cx="590760" cy="17568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BCD35A86-2CA1-7CD5-D9DC-1B747B84643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424475" y="5110185"/>
                <a:ext cx="6264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36233A50-E3FE-7632-4D41-09B2EFC3A274}"/>
                  </a:ext>
                </a:extLst>
              </p14:cNvPr>
              <p14:cNvContentPartPr/>
              <p14:nvPr/>
            </p14:nvContentPartPr>
            <p14:xfrm>
              <a:off x="5074275" y="5107665"/>
              <a:ext cx="123840" cy="16416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36233A50-E3FE-7632-4D41-09B2EFC3A27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056275" y="5089665"/>
                <a:ext cx="1594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9150DEBA-1349-9DBD-C977-3421DB165927}"/>
                  </a:ext>
                </a:extLst>
              </p14:cNvPr>
              <p14:cNvContentPartPr/>
              <p14:nvPr/>
            </p14:nvContentPartPr>
            <p14:xfrm>
              <a:off x="1731315" y="5865465"/>
              <a:ext cx="134280" cy="3168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9150DEBA-1349-9DBD-C977-3421DB165927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713675" y="5847825"/>
                <a:ext cx="1699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CBFEA06D-CFD1-DD08-E91D-A23D5A8FAB6C}"/>
                  </a:ext>
                </a:extLst>
              </p14:cNvPr>
              <p14:cNvContentPartPr/>
              <p14:nvPr/>
            </p14:nvContentPartPr>
            <p14:xfrm>
              <a:off x="1736355" y="5983545"/>
              <a:ext cx="195120" cy="1368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CBFEA06D-CFD1-DD08-E91D-A23D5A8FAB6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718715" y="5965545"/>
                <a:ext cx="2307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CE4DBC50-ACDB-18AF-B2B0-2F27ECF550BE}"/>
                  </a:ext>
                </a:extLst>
              </p14:cNvPr>
              <p14:cNvContentPartPr/>
              <p14:nvPr/>
            </p14:nvContentPartPr>
            <p14:xfrm>
              <a:off x="2412435" y="5692305"/>
              <a:ext cx="15840" cy="23508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CE4DBC50-ACDB-18AF-B2B0-2F27ECF550B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394795" y="5674305"/>
                <a:ext cx="514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65FEBCE7-C0D6-816E-31F0-4CDBCD61AABB}"/>
                  </a:ext>
                </a:extLst>
              </p14:cNvPr>
              <p14:cNvContentPartPr/>
              <p14:nvPr/>
            </p14:nvContentPartPr>
            <p14:xfrm>
              <a:off x="2255115" y="5963025"/>
              <a:ext cx="285480" cy="2808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65FEBCE7-C0D6-816E-31F0-4CDBCD61AAB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237115" y="5945025"/>
                <a:ext cx="3211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01E5478F-0798-5CA1-46AD-12B0DFC507EF}"/>
                  </a:ext>
                </a:extLst>
              </p14:cNvPr>
              <p14:cNvContentPartPr/>
              <p14:nvPr/>
            </p14:nvContentPartPr>
            <p14:xfrm>
              <a:off x="2378235" y="6141225"/>
              <a:ext cx="219960" cy="17208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01E5478F-0798-5CA1-46AD-12B0DFC507E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360595" y="6123225"/>
                <a:ext cx="2556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49EA4C07-6D1C-802E-7178-D05D0D51586C}"/>
                  </a:ext>
                </a:extLst>
              </p14:cNvPr>
              <p14:cNvContentPartPr/>
              <p14:nvPr/>
            </p14:nvContentPartPr>
            <p14:xfrm>
              <a:off x="2650035" y="5610585"/>
              <a:ext cx="274320" cy="58716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49EA4C07-6D1C-802E-7178-D05D0D51586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632035" y="5592945"/>
                <a:ext cx="30996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5AFEAFC0-9CAF-AC6F-ABDE-120ED67A8DEA}"/>
                  </a:ext>
                </a:extLst>
              </p14:cNvPr>
              <p14:cNvContentPartPr/>
              <p14:nvPr/>
            </p14:nvContentPartPr>
            <p14:xfrm>
              <a:off x="2980515" y="5763225"/>
              <a:ext cx="172080" cy="39492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5AFEAFC0-9CAF-AC6F-ABDE-120ED67A8DE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962515" y="5745585"/>
                <a:ext cx="2077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600B7B71-85A3-D42F-416F-6797E71DC209}"/>
                  </a:ext>
                </a:extLst>
              </p14:cNvPr>
              <p14:cNvContentPartPr/>
              <p14:nvPr/>
            </p14:nvContentPartPr>
            <p14:xfrm>
              <a:off x="3021195" y="5586105"/>
              <a:ext cx="96480" cy="10764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600B7B71-85A3-D42F-416F-6797E71DC209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003555" y="5568465"/>
                <a:ext cx="132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6562237D-2BEA-0819-6444-B4E93BA9E7D6}"/>
                  </a:ext>
                </a:extLst>
              </p14:cNvPr>
              <p14:cNvContentPartPr/>
              <p14:nvPr/>
            </p14:nvContentPartPr>
            <p14:xfrm>
              <a:off x="2832555" y="5640825"/>
              <a:ext cx="127800" cy="45000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6562237D-2BEA-0819-6444-B4E93BA9E7D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814555" y="5623185"/>
                <a:ext cx="1634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67AD7F7C-9284-BB1C-946C-B3C5A577B334}"/>
                  </a:ext>
                </a:extLst>
              </p14:cNvPr>
              <p14:cNvContentPartPr/>
              <p14:nvPr/>
            </p14:nvContentPartPr>
            <p14:xfrm>
              <a:off x="3333675" y="5837745"/>
              <a:ext cx="113760" cy="2088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67AD7F7C-9284-BB1C-946C-B3C5A577B334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316035" y="5820105"/>
                <a:ext cx="1494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DB25003C-FEF1-5592-6DC3-81B57FBCB073}"/>
                  </a:ext>
                </a:extLst>
              </p14:cNvPr>
              <p14:cNvContentPartPr/>
              <p14:nvPr/>
            </p14:nvContentPartPr>
            <p14:xfrm>
              <a:off x="3586755" y="5744145"/>
              <a:ext cx="138960" cy="29628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DB25003C-FEF1-5592-6DC3-81B57FBCB073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568755" y="5726145"/>
                <a:ext cx="1746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CD60F46-CAC1-25FC-1EEC-E9CDF2B0C0F2}"/>
                  </a:ext>
                </a:extLst>
              </p14:cNvPr>
              <p14:cNvContentPartPr/>
              <p14:nvPr/>
            </p14:nvContentPartPr>
            <p14:xfrm>
              <a:off x="3836955" y="5965185"/>
              <a:ext cx="7560" cy="10728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CD60F46-CAC1-25FC-1EEC-E9CDF2B0C0F2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819315" y="5947545"/>
                <a:ext cx="432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0B70582D-B8F8-C36E-2FFE-A172218D45E4}"/>
                  </a:ext>
                </a:extLst>
              </p14:cNvPr>
              <p14:cNvContentPartPr/>
              <p14:nvPr/>
            </p14:nvContentPartPr>
            <p14:xfrm>
              <a:off x="3894195" y="5564145"/>
              <a:ext cx="204120" cy="44640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0B70582D-B8F8-C36E-2FFE-A172218D45E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876555" y="5546145"/>
                <a:ext cx="2397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DB06C9CB-FA1A-FA35-7AD2-7CECD930B369}"/>
                  </a:ext>
                </a:extLst>
              </p14:cNvPr>
              <p14:cNvContentPartPr/>
              <p14:nvPr/>
            </p14:nvContentPartPr>
            <p14:xfrm>
              <a:off x="4156995" y="5523105"/>
              <a:ext cx="198720" cy="14616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DB06C9CB-FA1A-FA35-7AD2-7CECD930B369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139355" y="5505465"/>
                <a:ext cx="2343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117B055-E637-41AA-DEBB-4DF5F066FD3C}"/>
                  </a:ext>
                </a:extLst>
              </p14:cNvPr>
              <p14:cNvContentPartPr/>
              <p14:nvPr/>
            </p14:nvContentPartPr>
            <p14:xfrm>
              <a:off x="4514115" y="5816145"/>
              <a:ext cx="36720" cy="20016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117B055-E637-41AA-DEBB-4DF5F066FD3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496115" y="5798145"/>
                <a:ext cx="723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7BCC6C59-57AD-0530-AEF3-57408F29B4F3}"/>
                  </a:ext>
                </a:extLst>
              </p14:cNvPr>
              <p14:cNvContentPartPr/>
              <p14:nvPr/>
            </p14:nvContentPartPr>
            <p14:xfrm>
              <a:off x="4454355" y="5876265"/>
              <a:ext cx="214560" cy="7272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7BCC6C59-57AD-0530-AEF3-57408F29B4F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436355" y="5858625"/>
                <a:ext cx="2502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0457357F-4DB7-0092-8FA3-4424C5404126}"/>
                  </a:ext>
                </a:extLst>
              </p14:cNvPr>
              <p14:cNvContentPartPr/>
              <p14:nvPr/>
            </p14:nvContentPartPr>
            <p14:xfrm>
              <a:off x="4754235" y="5564865"/>
              <a:ext cx="197280" cy="43344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0457357F-4DB7-0092-8FA3-4424C540412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736595" y="5546865"/>
                <a:ext cx="2329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51175B54-0DBA-CA59-B98D-C71E8B09A79B}"/>
                  </a:ext>
                </a:extLst>
              </p14:cNvPr>
              <p14:cNvContentPartPr/>
              <p14:nvPr/>
            </p14:nvContentPartPr>
            <p14:xfrm>
              <a:off x="4991835" y="5680065"/>
              <a:ext cx="133920" cy="32076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51175B54-0DBA-CA59-B98D-C71E8B09A79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973835" y="5662425"/>
                <a:ext cx="1695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5D7F49E9-F059-45F7-A1F8-CDBB55A598BA}"/>
                  </a:ext>
                </a:extLst>
              </p14:cNvPr>
              <p14:cNvContentPartPr/>
              <p14:nvPr/>
            </p14:nvContentPartPr>
            <p14:xfrm>
              <a:off x="3214875" y="6092985"/>
              <a:ext cx="14760" cy="13572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5D7F49E9-F059-45F7-A1F8-CDBB55A598B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197235" y="6074985"/>
                <a:ext cx="504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33217490-22BE-9EFA-EF35-D6B4C889163A}"/>
                  </a:ext>
                </a:extLst>
              </p14:cNvPr>
              <p14:cNvContentPartPr/>
              <p14:nvPr/>
            </p14:nvContentPartPr>
            <p14:xfrm>
              <a:off x="5064195" y="5463705"/>
              <a:ext cx="94320" cy="14328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33217490-22BE-9EFA-EF35-D6B4C889163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046195" y="5445705"/>
                <a:ext cx="1299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7661A5D8-E35F-0FF0-B1EB-3AC1C7BF8A4E}"/>
                  </a:ext>
                </a:extLst>
              </p14:cNvPr>
              <p14:cNvContentPartPr/>
              <p14:nvPr/>
            </p14:nvContentPartPr>
            <p14:xfrm>
              <a:off x="5198835" y="5924505"/>
              <a:ext cx="106200" cy="14256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7661A5D8-E35F-0FF0-B1EB-3AC1C7BF8A4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181195" y="5906505"/>
                <a:ext cx="1418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EA7305D2-9C8D-FDD0-2236-2BA83576E710}"/>
                  </a:ext>
                </a:extLst>
              </p14:cNvPr>
              <p14:cNvContentPartPr/>
              <p14:nvPr/>
            </p14:nvContentPartPr>
            <p14:xfrm>
              <a:off x="1876035" y="6518865"/>
              <a:ext cx="106200" cy="144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EA7305D2-9C8D-FDD0-2236-2BA83576E710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858035" y="6500865"/>
                <a:ext cx="141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64F261EB-21F8-8CA8-EF76-151DFB4E6F15}"/>
                  </a:ext>
                </a:extLst>
              </p14:cNvPr>
              <p14:cNvContentPartPr/>
              <p14:nvPr/>
            </p14:nvContentPartPr>
            <p14:xfrm>
              <a:off x="1890435" y="6589785"/>
              <a:ext cx="123120" cy="3168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64F261EB-21F8-8CA8-EF76-151DFB4E6F15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872795" y="6571785"/>
                <a:ext cx="1587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DFC8CD2A-2A1E-3943-C438-C2163C2391AB}"/>
                  </a:ext>
                </a:extLst>
              </p14:cNvPr>
              <p14:cNvContentPartPr/>
              <p14:nvPr/>
            </p14:nvContentPartPr>
            <p14:xfrm>
              <a:off x="2156475" y="6406905"/>
              <a:ext cx="185760" cy="31212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DFC8CD2A-2A1E-3943-C438-C2163C2391AB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138475" y="6388905"/>
                <a:ext cx="2214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BA9D62B7-48BB-C383-693A-B986BEA69D24}"/>
                  </a:ext>
                </a:extLst>
              </p14:cNvPr>
              <p14:cNvContentPartPr/>
              <p14:nvPr/>
            </p14:nvContentPartPr>
            <p14:xfrm>
              <a:off x="2252595" y="6750705"/>
              <a:ext cx="217080" cy="14616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BA9D62B7-48BB-C383-693A-B986BEA69D24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234595" y="6733065"/>
                <a:ext cx="2527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1B23C370-3849-00D8-4473-5DD7547014C0}"/>
                  </a:ext>
                </a:extLst>
              </p14:cNvPr>
              <p14:cNvContentPartPr/>
              <p14:nvPr/>
            </p14:nvContentPartPr>
            <p14:xfrm>
              <a:off x="2530515" y="6381120"/>
              <a:ext cx="408240" cy="36360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1B23C370-3849-00D8-4473-5DD7547014C0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512515" y="6363120"/>
                <a:ext cx="4438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70E428A2-E77C-F721-0A4C-0926AACD527E}"/>
                  </a:ext>
                </a:extLst>
              </p14:cNvPr>
              <p14:cNvContentPartPr/>
              <p14:nvPr/>
            </p14:nvContentPartPr>
            <p14:xfrm>
              <a:off x="2965755" y="6432960"/>
              <a:ext cx="115200" cy="15804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70E428A2-E77C-F721-0A4C-0926AACD527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947755" y="6415320"/>
                <a:ext cx="150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2036E34D-0543-E21D-AF26-DF573FDE7AB2}"/>
                  </a:ext>
                </a:extLst>
              </p14:cNvPr>
              <p14:cNvContentPartPr/>
              <p14:nvPr/>
            </p14:nvContentPartPr>
            <p14:xfrm>
              <a:off x="3176715" y="6516120"/>
              <a:ext cx="360" cy="36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2036E34D-0543-E21D-AF26-DF573FDE7AB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158715" y="64981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B4F429EB-AE09-1AFA-95AB-A38357D5B45F}"/>
                  </a:ext>
                </a:extLst>
              </p14:cNvPr>
              <p14:cNvContentPartPr/>
              <p14:nvPr/>
            </p14:nvContentPartPr>
            <p14:xfrm>
              <a:off x="3176715" y="6426840"/>
              <a:ext cx="232560" cy="20124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B4F429EB-AE09-1AFA-95AB-A38357D5B45F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158715" y="6409200"/>
                <a:ext cx="2682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6F35620D-44DA-056E-F27B-41288F0F3EF8}"/>
                  </a:ext>
                </a:extLst>
              </p14:cNvPr>
              <p14:cNvContentPartPr/>
              <p14:nvPr/>
            </p14:nvContentPartPr>
            <p14:xfrm>
              <a:off x="3465075" y="6429000"/>
              <a:ext cx="113400" cy="15624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6F35620D-44DA-056E-F27B-41288F0F3EF8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447435" y="6411000"/>
                <a:ext cx="1490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77DB64D7-48E9-2FEF-06DB-28FF4793CC0D}"/>
                  </a:ext>
                </a:extLst>
              </p14:cNvPr>
              <p14:cNvContentPartPr/>
              <p14:nvPr/>
            </p14:nvContentPartPr>
            <p14:xfrm>
              <a:off x="3514755" y="6496680"/>
              <a:ext cx="45000" cy="11340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77DB64D7-48E9-2FEF-06DB-28FF4793CC0D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496755" y="6479040"/>
                <a:ext cx="80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88DCA268-4814-1799-4043-31974E1599D7}"/>
                  </a:ext>
                </a:extLst>
              </p14:cNvPr>
              <p14:cNvContentPartPr/>
              <p14:nvPr/>
            </p14:nvContentPartPr>
            <p14:xfrm>
              <a:off x="3201915" y="6609720"/>
              <a:ext cx="27000" cy="2088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88DCA268-4814-1799-4043-31974E1599D7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183915" y="6592080"/>
                <a:ext cx="626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FC4D34C9-FA2B-A6AB-13D5-29E3B2511B73}"/>
                  </a:ext>
                </a:extLst>
              </p14:cNvPr>
              <p14:cNvContentPartPr/>
              <p14:nvPr/>
            </p14:nvContentPartPr>
            <p14:xfrm>
              <a:off x="3692595" y="6417480"/>
              <a:ext cx="151920" cy="3420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FC4D34C9-FA2B-A6AB-13D5-29E3B2511B7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674955" y="6399480"/>
                <a:ext cx="1875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672D1E1-DEEA-0C59-D11F-E7162AE1C72D}"/>
                  </a:ext>
                </a:extLst>
              </p14:cNvPr>
              <p14:cNvContentPartPr/>
              <p14:nvPr/>
            </p14:nvContentPartPr>
            <p14:xfrm>
              <a:off x="3909315" y="6341160"/>
              <a:ext cx="133200" cy="14076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672D1E1-DEEA-0C59-D11F-E7162AE1C72D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891315" y="6323520"/>
                <a:ext cx="1688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1DCECB47-61B2-F2C7-C803-0C5827B54A9F}"/>
                  </a:ext>
                </a:extLst>
              </p14:cNvPr>
              <p14:cNvContentPartPr/>
              <p14:nvPr/>
            </p14:nvContentPartPr>
            <p14:xfrm>
              <a:off x="4025955" y="6240720"/>
              <a:ext cx="199440" cy="270720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1DCECB47-61B2-F2C7-C803-0C5827B54A9F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007955" y="6223080"/>
                <a:ext cx="23508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116168C0-DA5C-A894-12E0-1A41143536AE}"/>
                  </a:ext>
                </a:extLst>
              </p14:cNvPr>
              <p14:cNvContentPartPr/>
              <p14:nvPr/>
            </p14:nvContentPartPr>
            <p14:xfrm>
              <a:off x="2835795" y="6378240"/>
              <a:ext cx="209880" cy="26928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116168C0-DA5C-A894-12E0-1A41143536AE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18155" y="6360600"/>
                <a:ext cx="2455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67C6412B-061A-6932-38AE-4B9471269F1C}"/>
                  </a:ext>
                </a:extLst>
              </p14:cNvPr>
              <p14:cNvContentPartPr/>
              <p14:nvPr/>
            </p14:nvContentPartPr>
            <p14:xfrm>
              <a:off x="4220355" y="6049200"/>
              <a:ext cx="171360" cy="146880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67C6412B-061A-6932-38AE-4B9471269F1C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202715" y="6031560"/>
                <a:ext cx="2070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A2EE9F40-0D12-6B48-1E1C-C578ACCF22DF}"/>
                  </a:ext>
                </a:extLst>
              </p14:cNvPr>
              <p14:cNvContentPartPr/>
              <p14:nvPr/>
            </p14:nvContentPartPr>
            <p14:xfrm>
              <a:off x="4473435" y="6368160"/>
              <a:ext cx="27000" cy="12420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A2EE9F40-0D12-6B48-1E1C-C578ACCF22DF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455795" y="6350160"/>
                <a:ext cx="626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77BA86E2-D16E-AB7F-2D6F-3E165D73AB7B}"/>
                  </a:ext>
                </a:extLst>
              </p14:cNvPr>
              <p14:cNvContentPartPr/>
              <p14:nvPr/>
            </p14:nvContentPartPr>
            <p14:xfrm>
              <a:off x="4424115" y="6406680"/>
              <a:ext cx="192960" cy="5076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77BA86E2-D16E-AB7F-2D6F-3E165D73AB7B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406475" y="6388680"/>
                <a:ext cx="2286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305031A3-4345-0AAB-2A41-D4022FDE4BFC}"/>
                  </a:ext>
                </a:extLst>
              </p14:cNvPr>
              <p14:cNvContentPartPr/>
              <p14:nvPr/>
            </p14:nvContentPartPr>
            <p14:xfrm>
              <a:off x="4765755" y="6193920"/>
              <a:ext cx="176040" cy="400320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305031A3-4345-0AAB-2A41-D4022FDE4BF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747755" y="6175920"/>
                <a:ext cx="21168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20A8A3E1-09BD-B01C-16F3-B0968F2D94C7}"/>
                  </a:ext>
                </a:extLst>
              </p14:cNvPr>
              <p14:cNvContentPartPr/>
              <p14:nvPr/>
            </p14:nvContentPartPr>
            <p14:xfrm>
              <a:off x="4982475" y="6339360"/>
              <a:ext cx="77400" cy="147240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20A8A3E1-09BD-B01C-16F3-B0968F2D94C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964475" y="6321360"/>
                <a:ext cx="1130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80C873AE-9844-CEA8-E64F-8A220833529C}"/>
                  </a:ext>
                </a:extLst>
              </p14:cNvPr>
              <p14:cNvContentPartPr/>
              <p14:nvPr/>
            </p14:nvContentPartPr>
            <p14:xfrm>
              <a:off x="5162835" y="6413880"/>
              <a:ext cx="7560" cy="13680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80C873AE-9844-CEA8-E64F-8A220833529C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144835" y="6395880"/>
                <a:ext cx="432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D65D1770-DAFD-6551-8D19-9C43F90B14E5}"/>
                  </a:ext>
                </a:extLst>
              </p14:cNvPr>
              <p14:cNvContentPartPr/>
              <p14:nvPr/>
            </p14:nvContentPartPr>
            <p14:xfrm>
              <a:off x="5170035" y="6348720"/>
              <a:ext cx="186840" cy="149400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D65D1770-DAFD-6551-8D19-9C43F90B14E5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5152395" y="6331080"/>
                <a:ext cx="2224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182D5AA5-5C26-7C22-3E82-26FBCDE0B7BF}"/>
                  </a:ext>
                </a:extLst>
              </p14:cNvPr>
              <p14:cNvContentPartPr/>
              <p14:nvPr/>
            </p14:nvContentPartPr>
            <p14:xfrm>
              <a:off x="5381715" y="6303720"/>
              <a:ext cx="138600" cy="162360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182D5AA5-5C26-7C22-3E82-26FBCDE0B7BF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5364075" y="6285720"/>
                <a:ext cx="1742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19E82D58-09D4-9095-52D2-2C138FB2ABA8}"/>
                  </a:ext>
                </a:extLst>
              </p14:cNvPr>
              <p14:cNvContentPartPr/>
              <p14:nvPr/>
            </p14:nvContentPartPr>
            <p14:xfrm>
              <a:off x="5180835" y="6485880"/>
              <a:ext cx="5400" cy="6480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19E82D58-09D4-9095-52D2-2C138FB2ABA8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5163195" y="6468240"/>
                <a:ext cx="410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DDD9AFD7-93F7-E99F-D60E-4FD7B7D6DCA9}"/>
                  </a:ext>
                </a:extLst>
              </p14:cNvPr>
              <p14:cNvContentPartPr/>
              <p14:nvPr/>
            </p14:nvContentPartPr>
            <p14:xfrm>
              <a:off x="6993795" y="6332880"/>
              <a:ext cx="15120" cy="20160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DDD9AFD7-93F7-E99F-D60E-4FD7B7D6DCA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6975795" y="6314880"/>
                <a:ext cx="5076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B487634A-EB46-AAB4-22DB-ECFBA6DF02BA}"/>
              </a:ext>
            </a:extLst>
          </p:cNvPr>
          <p:cNvGrpSpPr/>
          <p:nvPr/>
        </p:nvGrpSpPr>
        <p:grpSpPr>
          <a:xfrm>
            <a:off x="5713995" y="5210985"/>
            <a:ext cx="1051920" cy="1436535"/>
            <a:chOff x="5713995" y="5210985"/>
            <a:chExt cx="1051920" cy="143653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5D1998B-4187-1602-3F8B-875E0F8BCE4A}"/>
                    </a:ext>
                  </a:extLst>
                </p14:cNvPr>
                <p14:cNvContentPartPr/>
                <p14:nvPr/>
              </p14:nvContentPartPr>
              <p14:xfrm>
                <a:off x="5842155" y="5935305"/>
                <a:ext cx="151200" cy="1699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5D1998B-4187-1602-3F8B-875E0F8BCE4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824515" y="5917305"/>
                  <a:ext cx="186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88D4C65-A18C-C2FB-BF3E-D1FF33483AF4}"/>
                    </a:ext>
                  </a:extLst>
                </p14:cNvPr>
                <p14:cNvContentPartPr/>
                <p14:nvPr/>
              </p14:nvContentPartPr>
              <p14:xfrm>
                <a:off x="5759715" y="5506905"/>
                <a:ext cx="299880" cy="4766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88D4C65-A18C-C2FB-BF3E-D1FF33483AF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741715" y="5489265"/>
                  <a:ext cx="3355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EA0CA12-97C8-2F35-BC65-DC20E3E7F995}"/>
                    </a:ext>
                  </a:extLst>
                </p14:cNvPr>
                <p14:cNvContentPartPr/>
                <p14:nvPr/>
              </p14:nvContentPartPr>
              <p14:xfrm>
                <a:off x="5893275" y="5313945"/>
                <a:ext cx="182880" cy="1317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EA0CA12-97C8-2F35-BC65-DC20E3E7F99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75635" y="5296305"/>
                  <a:ext cx="218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D2EBFF5-80F8-4231-B587-2C38DC8488A7}"/>
                    </a:ext>
                  </a:extLst>
                </p14:cNvPr>
                <p14:cNvContentPartPr/>
                <p14:nvPr/>
              </p14:nvContentPartPr>
              <p14:xfrm>
                <a:off x="6057795" y="5210985"/>
                <a:ext cx="321480" cy="8402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D2EBFF5-80F8-4231-B587-2C38DC8488A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40155" y="5193345"/>
                  <a:ext cx="35712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67DDD7C-2989-9D59-5313-5D4033D9E38E}"/>
                    </a:ext>
                  </a:extLst>
                </p14:cNvPr>
                <p14:cNvContentPartPr/>
                <p14:nvPr/>
              </p14:nvContentPartPr>
              <p14:xfrm>
                <a:off x="5713995" y="6347640"/>
                <a:ext cx="161640" cy="1872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67DDD7C-2989-9D59-5313-5D4033D9E38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695995" y="6329640"/>
                  <a:ext cx="197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908D11B6-D5EF-465B-DE2D-67B92A4A5A31}"/>
                    </a:ext>
                  </a:extLst>
                </p14:cNvPr>
                <p14:cNvContentPartPr/>
                <p14:nvPr/>
              </p14:nvContentPartPr>
              <p14:xfrm>
                <a:off x="5942595" y="6253680"/>
                <a:ext cx="7560" cy="17352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908D11B6-D5EF-465B-DE2D-67B92A4A5A3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924595" y="6236040"/>
                  <a:ext cx="43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B460630C-7D2E-E816-19EF-4060256C6514}"/>
                    </a:ext>
                  </a:extLst>
                </p14:cNvPr>
                <p14:cNvContentPartPr/>
                <p14:nvPr/>
              </p14:nvContentPartPr>
              <p14:xfrm>
                <a:off x="5969955" y="6173040"/>
                <a:ext cx="208440" cy="31572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B460630C-7D2E-E816-19EF-4060256C651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952315" y="6155400"/>
                  <a:ext cx="2440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82F9388E-47F0-FC01-5E50-D49F3ABFCEBC}"/>
                    </a:ext>
                  </a:extLst>
                </p14:cNvPr>
                <p14:cNvContentPartPr/>
                <p14:nvPr/>
              </p14:nvContentPartPr>
              <p14:xfrm>
                <a:off x="6199635" y="6121560"/>
                <a:ext cx="214920" cy="11340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82F9388E-47F0-FC01-5E50-D49F3ABFCEB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81635" y="6103560"/>
                  <a:ext cx="250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FB9F062-984C-07B5-F89C-397DA1D6E7AA}"/>
                    </a:ext>
                  </a:extLst>
                </p14:cNvPr>
                <p14:cNvContentPartPr/>
                <p14:nvPr/>
              </p14:nvContentPartPr>
              <p14:xfrm>
                <a:off x="6521115" y="6422160"/>
                <a:ext cx="132840" cy="504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FB9F062-984C-07B5-F89C-397DA1D6E7A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03115" y="6404520"/>
                  <a:ext cx="168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C661C5D7-32C1-91F9-3533-71BEE4B040D6}"/>
                    </a:ext>
                  </a:extLst>
                </p14:cNvPr>
                <p14:cNvContentPartPr/>
                <p14:nvPr/>
              </p14:nvContentPartPr>
              <p14:xfrm>
                <a:off x="6530835" y="6501720"/>
                <a:ext cx="153000" cy="1728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C661C5D7-32C1-91F9-3533-71BEE4B040D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512835" y="6483720"/>
                  <a:ext cx="188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27012BB0-0856-9FA9-720E-1D0A0F83798F}"/>
                    </a:ext>
                  </a:extLst>
                </p14:cNvPr>
                <p14:cNvContentPartPr/>
                <p14:nvPr/>
              </p14:nvContentPartPr>
              <p14:xfrm>
                <a:off x="6286395" y="6028680"/>
                <a:ext cx="279720" cy="6188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27012BB0-0856-9FA9-720E-1D0A0F83798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268755" y="6011040"/>
                  <a:ext cx="31536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9D6398F-890D-3359-8B8D-F4EC80C8350F}"/>
                    </a:ext>
                  </a:extLst>
                </p14:cNvPr>
                <p14:cNvContentPartPr/>
                <p14:nvPr/>
              </p14:nvContentPartPr>
              <p14:xfrm>
                <a:off x="6624075" y="6502800"/>
                <a:ext cx="141840" cy="2196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9D6398F-890D-3359-8B8D-F4EC80C8350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606075" y="6484800"/>
                  <a:ext cx="177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59C658D5-B07D-EA54-7759-17F89D8A84C2}"/>
                    </a:ext>
                  </a:extLst>
                </p14:cNvPr>
                <p14:cNvContentPartPr/>
                <p14:nvPr/>
              </p14:nvContentPartPr>
              <p14:xfrm>
                <a:off x="6589515" y="6414960"/>
                <a:ext cx="171360" cy="2304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59C658D5-B07D-EA54-7759-17F89D8A84C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571875" y="6397320"/>
                  <a:ext cx="20700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55F386F-A1F3-582D-4DE4-69CC10A03D0F}"/>
              </a:ext>
            </a:extLst>
          </p:cNvPr>
          <p:cNvGrpSpPr/>
          <p:nvPr/>
        </p:nvGrpSpPr>
        <p:grpSpPr>
          <a:xfrm>
            <a:off x="6976875" y="6191040"/>
            <a:ext cx="1062720" cy="362520"/>
            <a:chOff x="6976875" y="6191040"/>
            <a:chExt cx="106272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B2CC1524-5180-F335-20DB-447D3035BF7F}"/>
                    </a:ext>
                  </a:extLst>
                </p14:cNvPr>
                <p14:cNvContentPartPr/>
                <p14:nvPr/>
              </p14:nvContentPartPr>
              <p14:xfrm>
                <a:off x="6976875" y="6337560"/>
                <a:ext cx="167760" cy="16272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B2CC1524-5180-F335-20DB-447D3035BF7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958875" y="6319560"/>
                  <a:ext cx="203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3C3EB25-7A03-A1DC-31BA-29151026ECAF}"/>
                    </a:ext>
                  </a:extLst>
                </p14:cNvPr>
                <p14:cNvContentPartPr/>
                <p14:nvPr/>
              </p14:nvContentPartPr>
              <p14:xfrm>
                <a:off x="7212675" y="6368160"/>
                <a:ext cx="56160" cy="4860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3C3EB25-7A03-A1DC-31BA-29151026ECA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95035" y="6350520"/>
                  <a:ext cx="91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A3036C39-4A71-9959-8A6F-6F19028A4E37}"/>
                    </a:ext>
                  </a:extLst>
                </p14:cNvPr>
                <p14:cNvContentPartPr/>
                <p14:nvPr/>
              </p14:nvContentPartPr>
              <p14:xfrm>
                <a:off x="7410675" y="6296160"/>
                <a:ext cx="163440" cy="20628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A3036C39-4A71-9959-8A6F-6F19028A4E3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392675" y="6278160"/>
                  <a:ext cx="199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2F69C232-CC1B-7754-43E5-37BAFAD30430}"/>
                    </a:ext>
                  </a:extLst>
                </p14:cNvPr>
                <p14:cNvContentPartPr/>
                <p14:nvPr/>
              </p14:nvContentPartPr>
              <p14:xfrm>
                <a:off x="7623075" y="6249360"/>
                <a:ext cx="141120" cy="22140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2F69C232-CC1B-7754-43E5-37BAFAD3043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605435" y="6231720"/>
                  <a:ext cx="176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B2654603-62D1-B040-6DF7-80E73EFA6721}"/>
                    </a:ext>
                  </a:extLst>
                </p14:cNvPr>
                <p14:cNvContentPartPr/>
                <p14:nvPr/>
              </p14:nvContentPartPr>
              <p14:xfrm>
                <a:off x="7853835" y="6191040"/>
                <a:ext cx="185760" cy="36252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B2654603-62D1-B040-6DF7-80E73EFA672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836195" y="6173400"/>
                  <a:ext cx="221400" cy="39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7B35BB41-75C8-80CB-F2BF-39500B25C5BA}"/>
                  </a:ext>
                </a:extLst>
              </p14:cNvPr>
              <p14:cNvContentPartPr/>
              <p14:nvPr/>
            </p14:nvContentPartPr>
            <p14:xfrm>
              <a:off x="7577355" y="5367000"/>
              <a:ext cx="726840" cy="506880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7B35BB41-75C8-80CB-F2BF-39500B25C5B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559715" y="5349360"/>
                <a:ext cx="7624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B183A398-3C8D-E73C-A7B4-3433727CEA2D}"/>
                  </a:ext>
                </a:extLst>
              </p14:cNvPr>
              <p14:cNvContentPartPr/>
              <p14:nvPr/>
            </p14:nvContentPartPr>
            <p14:xfrm>
              <a:off x="7274235" y="1387560"/>
              <a:ext cx="85680" cy="154800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B183A398-3C8D-E73C-A7B4-3433727CEA2D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256595" y="1369560"/>
                <a:ext cx="121320" cy="1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393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106FA-9723-5882-8390-EC7C7245F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73" y="545385"/>
            <a:ext cx="10101427" cy="59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8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8DDDC-6C2A-9016-0D07-EE22A5F3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3" y="492521"/>
            <a:ext cx="10079420" cy="587295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B95CE44-20CB-8313-97DD-F540E146893A}"/>
              </a:ext>
            </a:extLst>
          </p:cNvPr>
          <p:cNvGrpSpPr/>
          <p:nvPr/>
        </p:nvGrpSpPr>
        <p:grpSpPr>
          <a:xfrm>
            <a:off x="1511355" y="2797905"/>
            <a:ext cx="1445400" cy="634320"/>
            <a:chOff x="1511355" y="2797905"/>
            <a:chExt cx="1445400" cy="63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BE5143-C4C7-B004-113D-1E6B46B7154F}"/>
                    </a:ext>
                  </a:extLst>
                </p14:cNvPr>
                <p14:cNvContentPartPr/>
                <p14:nvPr/>
              </p14:nvContentPartPr>
              <p14:xfrm>
                <a:off x="1511355" y="3151065"/>
                <a:ext cx="312120" cy="281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BE5143-C4C7-B004-113D-1E6B46B715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75715" y="3115065"/>
                  <a:ext cx="383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230C1B-9318-86BE-2EC8-DD3936DBBD35}"/>
                    </a:ext>
                  </a:extLst>
                </p14:cNvPr>
                <p14:cNvContentPartPr/>
                <p14:nvPr/>
              </p14:nvContentPartPr>
              <p14:xfrm>
                <a:off x="1872435" y="2864505"/>
                <a:ext cx="547920" cy="488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230C1B-9318-86BE-2EC8-DD3936DBBD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36435" y="2828865"/>
                  <a:ext cx="61956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4BF82C-3A17-F4CF-4C8A-C718DDC51CF4}"/>
                    </a:ext>
                  </a:extLst>
                </p14:cNvPr>
                <p14:cNvContentPartPr/>
                <p14:nvPr/>
              </p14:nvContentPartPr>
              <p14:xfrm>
                <a:off x="2337915" y="2989065"/>
                <a:ext cx="202320" cy="197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4BF82C-3A17-F4CF-4C8A-C718DDC51C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2275" y="2953425"/>
                  <a:ext cx="273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BE2ED9-2063-230C-C085-63FFA8C1B314}"/>
                    </a:ext>
                  </a:extLst>
                </p14:cNvPr>
                <p14:cNvContentPartPr/>
                <p14:nvPr/>
              </p14:nvContentPartPr>
              <p14:xfrm>
                <a:off x="2388675" y="2927865"/>
                <a:ext cx="27000" cy="5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BE2ED9-2063-230C-C085-63FFA8C1B3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2675" y="2891865"/>
                  <a:ext cx="98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63DA3E-5287-5FFC-0D31-1EC39AFE3A2D}"/>
                    </a:ext>
                  </a:extLst>
                </p14:cNvPr>
                <p14:cNvContentPartPr/>
                <p14:nvPr/>
              </p14:nvContentPartPr>
              <p14:xfrm>
                <a:off x="2544915" y="2937225"/>
                <a:ext cx="154800" cy="420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63DA3E-5287-5FFC-0D31-1EC39AFE3A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09275" y="2901225"/>
                  <a:ext cx="2264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A5C2DDC-22AE-EA78-F8AC-3A890CD1FDEA}"/>
                    </a:ext>
                  </a:extLst>
                </p14:cNvPr>
                <p14:cNvContentPartPr/>
                <p14:nvPr/>
              </p14:nvContentPartPr>
              <p14:xfrm>
                <a:off x="2610075" y="2797905"/>
                <a:ext cx="346680" cy="226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A5C2DDC-22AE-EA78-F8AC-3A890CD1FD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74075" y="2761905"/>
                  <a:ext cx="41832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E3280D-8704-5E96-3E91-9C62A1B96B6D}"/>
              </a:ext>
            </a:extLst>
          </p:cNvPr>
          <p:cNvGrpSpPr/>
          <p:nvPr/>
        </p:nvGrpSpPr>
        <p:grpSpPr>
          <a:xfrm>
            <a:off x="1948035" y="3630225"/>
            <a:ext cx="775440" cy="494640"/>
            <a:chOff x="1948035" y="3630225"/>
            <a:chExt cx="775440" cy="4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33845A-8247-E613-F8EF-2F72CB400884}"/>
                    </a:ext>
                  </a:extLst>
                </p14:cNvPr>
                <p14:cNvContentPartPr/>
                <p14:nvPr/>
              </p14:nvContentPartPr>
              <p14:xfrm>
                <a:off x="2065035" y="3819225"/>
                <a:ext cx="49680" cy="197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33845A-8247-E613-F8EF-2F72CB40088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29035" y="3783585"/>
                  <a:ext cx="121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ED8935-6FC3-3B9A-1FE4-D517E2A85505}"/>
                    </a:ext>
                  </a:extLst>
                </p14:cNvPr>
                <p14:cNvContentPartPr/>
                <p14:nvPr/>
              </p14:nvContentPartPr>
              <p14:xfrm>
                <a:off x="1948035" y="3719505"/>
                <a:ext cx="37800" cy="15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ED8935-6FC3-3B9A-1FE4-D517E2A8550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2395" y="3683505"/>
                  <a:ext cx="109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08C98D-A257-37DA-2F89-3FFF66C3C54B}"/>
                    </a:ext>
                  </a:extLst>
                </p14:cNvPr>
                <p14:cNvContentPartPr/>
                <p14:nvPr/>
              </p14:nvContentPartPr>
              <p14:xfrm>
                <a:off x="2182755" y="3630225"/>
                <a:ext cx="141120" cy="494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08C98D-A257-37DA-2F89-3FFF66C3C54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47115" y="3594585"/>
                  <a:ext cx="2127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D0A702-4BEB-71AE-61D8-0625CCEC88EA}"/>
                    </a:ext>
                  </a:extLst>
                </p14:cNvPr>
                <p14:cNvContentPartPr/>
                <p14:nvPr/>
              </p14:nvContentPartPr>
              <p14:xfrm>
                <a:off x="2346555" y="3698985"/>
                <a:ext cx="123120" cy="358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D0A702-4BEB-71AE-61D8-0625CCEC88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10555" y="3662985"/>
                  <a:ext cx="1947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16CB072-5D01-9DD8-BE3D-2BBA623FFAFA}"/>
                    </a:ext>
                  </a:extLst>
                </p14:cNvPr>
                <p14:cNvContentPartPr/>
                <p14:nvPr/>
              </p14:nvContentPartPr>
              <p14:xfrm>
                <a:off x="2563275" y="3649305"/>
                <a:ext cx="160200" cy="260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16CB072-5D01-9DD8-BE3D-2BBA623FFA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27635" y="3613665"/>
                  <a:ext cx="23184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C8727B-90F5-6B32-4919-EB87CC770AC4}"/>
              </a:ext>
            </a:extLst>
          </p:cNvPr>
          <p:cNvGrpSpPr/>
          <p:nvPr/>
        </p:nvGrpSpPr>
        <p:grpSpPr>
          <a:xfrm>
            <a:off x="9176475" y="2679825"/>
            <a:ext cx="1482120" cy="1387080"/>
            <a:chOff x="9176475" y="2679825"/>
            <a:chExt cx="1482120" cy="13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36DD2B-3D35-9F38-BB39-0AE8BB588305}"/>
                    </a:ext>
                  </a:extLst>
                </p14:cNvPr>
                <p14:cNvContentPartPr/>
                <p14:nvPr/>
              </p14:nvContentPartPr>
              <p14:xfrm>
                <a:off x="9256395" y="3133785"/>
                <a:ext cx="23760" cy="316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36DD2B-3D35-9F38-BB39-0AE8BB5883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20755" y="3098145"/>
                  <a:ext cx="954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DAEA997-DF1A-861E-0997-D002C2FBF4D8}"/>
                    </a:ext>
                  </a:extLst>
                </p14:cNvPr>
                <p14:cNvContentPartPr/>
                <p14:nvPr/>
              </p14:nvContentPartPr>
              <p14:xfrm>
                <a:off x="9176475" y="2739225"/>
                <a:ext cx="813600" cy="560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DAEA997-DF1A-861E-0997-D002C2FBF4D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40475" y="2703225"/>
                  <a:ext cx="88524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43A88EA-7758-366F-9B7C-3C9563031D39}"/>
                    </a:ext>
                  </a:extLst>
                </p14:cNvPr>
                <p14:cNvContentPartPr/>
                <p14:nvPr/>
              </p14:nvContentPartPr>
              <p14:xfrm>
                <a:off x="9869115" y="2890425"/>
                <a:ext cx="215640" cy="171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43A88EA-7758-366F-9B7C-3C9563031D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33475" y="2854785"/>
                  <a:ext cx="287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600175-C741-AFAE-5246-6AA4A0F3BC68}"/>
                    </a:ext>
                  </a:extLst>
                </p14:cNvPr>
                <p14:cNvContentPartPr/>
                <p14:nvPr/>
              </p14:nvContentPartPr>
              <p14:xfrm>
                <a:off x="10002675" y="2769105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600175-C741-AFAE-5246-6AA4A0F3BC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967035" y="27331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975EE52-98CE-2B73-88E7-A01C66832F82}"/>
                    </a:ext>
                  </a:extLst>
                </p14:cNvPr>
                <p14:cNvContentPartPr/>
                <p14:nvPr/>
              </p14:nvContentPartPr>
              <p14:xfrm>
                <a:off x="10127955" y="2789265"/>
                <a:ext cx="138600" cy="413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975EE52-98CE-2B73-88E7-A01C66832F8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91955" y="2753625"/>
                  <a:ext cx="2102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5BFF19-51B4-C12D-F93B-3148809FA016}"/>
                    </a:ext>
                  </a:extLst>
                </p14:cNvPr>
                <p14:cNvContentPartPr/>
                <p14:nvPr/>
              </p14:nvContentPartPr>
              <p14:xfrm>
                <a:off x="10234875" y="2679825"/>
                <a:ext cx="423720" cy="291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5BFF19-51B4-C12D-F93B-3148809FA01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99235" y="2644185"/>
                  <a:ext cx="495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8E4713-37C4-81A1-1857-4C0069EEA9DC}"/>
                    </a:ext>
                  </a:extLst>
                </p14:cNvPr>
                <p14:cNvContentPartPr/>
                <p14:nvPr/>
              </p14:nvContentPartPr>
              <p14:xfrm>
                <a:off x="9285915" y="3501705"/>
                <a:ext cx="615960" cy="493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8E4713-37C4-81A1-1857-4C0069EEA9D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50275" y="3465705"/>
                  <a:ext cx="6876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713FB6-157D-D202-3C40-6F35072E920E}"/>
                    </a:ext>
                  </a:extLst>
                </p14:cNvPr>
                <p14:cNvContentPartPr/>
                <p14:nvPr/>
              </p14:nvContentPartPr>
              <p14:xfrm>
                <a:off x="9796035" y="3674865"/>
                <a:ext cx="113400" cy="74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713FB6-157D-D202-3C40-6F35072E920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60035" y="3639225"/>
                  <a:ext cx="185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E45FEE-1145-3567-C8E3-98B2A26B9E0E}"/>
                    </a:ext>
                  </a:extLst>
                </p14:cNvPr>
                <p14:cNvContentPartPr/>
                <p14:nvPr/>
              </p14:nvContentPartPr>
              <p14:xfrm>
                <a:off x="9934275" y="3598545"/>
                <a:ext cx="122400" cy="468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E45FEE-1145-3567-C8E3-98B2A26B9E0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98275" y="3562545"/>
                  <a:ext cx="1940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E26A01B-4E60-99D7-0392-046B893536B9}"/>
                    </a:ext>
                  </a:extLst>
                </p14:cNvPr>
                <p14:cNvContentPartPr/>
                <p14:nvPr/>
              </p14:nvContentPartPr>
              <p14:xfrm>
                <a:off x="10113555" y="3399465"/>
                <a:ext cx="448920" cy="399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26A01B-4E60-99D7-0392-046B893536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77555" y="3363465"/>
                  <a:ext cx="5205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E2DFDB-D77C-668A-6A67-383F9DF400C4}"/>
                    </a:ext>
                  </a:extLst>
                </p14:cNvPr>
                <p14:cNvContentPartPr/>
                <p14:nvPr/>
              </p14:nvContentPartPr>
              <p14:xfrm>
                <a:off x="10249275" y="3398025"/>
                <a:ext cx="242280" cy="163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E2DFDB-D77C-668A-6A67-383F9DF400C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213635" y="3362385"/>
                  <a:ext cx="31392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473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B6575-936F-8B43-AFC9-E53775BF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852128"/>
            <a:ext cx="821169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0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10441-25B0-EC1A-B58F-6B309492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4" y="408678"/>
            <a:ext cx="9677971" cy="55834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93AD94-F306-63CC-9306-F7F28F5EC331}"/>
              </a:ext>
            </a:extLst>
          </p:cNvPr>
          <p:cNvGrpSpPr/>
          <p:nvPr/>
        </p:nvGrpSpPr>
        <p:grpSpPr>
          <a:xfrm>
            <a:off x="1606035" y="6107385"/>
            <a:ext cx="1610640" cy="389160"/>
            <a:chOff x="1606035" y="6107385"/>
            <a:chExt cx="1610640" cy="3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56C8273-DD29-CE75-0FE2-A3431D5BD82E}"/>
                    </a:ext>
                  </a:extLst>
                </p14:cNvPr>
                <p14:cNvContentPartPr/>
                <p14:nvPr/>
              </p14:nvContentPartPr>
              <p14:xfrm>
                <a:off x="1606035" y="6257505"/>
                <a:ext cx="157320" cy="183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56C8273-DD29-CE75-0FE2-A3431D5BD8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70035" y="6221865"/>
                  <a:ext cx="228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B40AD0-213D-3EC4-5705-56D51A87EB10}"/>
                    </a:ext>
                  </a:extLst>
                </p14:cNvPr>
                <p14:cNvContentPartPr/>
                <p14:nvPr/>
              </p14:nvContentPartPr>
              <p14:xfrm>
                <a:off x="1862715" y="6287385"/>
                <a:ext cx="153360" cy="167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B40AD0-213D-3EC4-5705-56D51A87EB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27075" y="6251385"/>
                  <a:ext cx="225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E25D53-0390-F70C-AE73-A3858A3B123D}"/>
                    </a:ext>
                  </a:extLst>
                </p14:cNvPr>
                <p14:cNvContentPartPr/>
                <p14:nvPr/>
              </p14:nvContentPartPr>
              <p14:xfrm>
                <a:off x="2013195" y="6107385"/>
                <a:ext cx="60480" cy="303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E25D53-0390-F70C-AE73-A3858A3B12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77195" y="6071745"/>
                  <a:ext cx="1321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257E49-5692-8FE3-92D4-BB92683D43E4}"/>
                    </a:ext>
                  </a:extLst>
                </p14:cNvPr>
                <p14:cNvContentPartPr/>
                <p14:nvPr/>
              </p14:nvContentPartPr>
              <p14:xfrm>
                <a:off x="2162235" y="6123585"/>
                <a:ext cx="414360" cy="372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257E49-5692-8FE3-92D4-BB92683D43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26595" y="6087585"/>
                  <a:ext cx="4860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9617D6-7503-A612-8730-DD73D817DB7C}"/>
                    </a:ext>
                  </a:extLst>
                </p14:cNvPr>
                <p14:cNvContentPartPr/>
                <p14:nvPr/>
              </p14:nvContentPartPr>
              <p14:xfrm>
                <a:off x="2645715" y="6111705"/>
                <a:ext cx="570960" cy="377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9617D6-7503-A612-8730-DD73D817DB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09715" y="6075705"/>
                  <a:ext cx="6426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6F9320-CF43-8D3C-2030-3545F8F72DEA}"/>
                    </a:ext>
                  </a:extLst>
                </p14:cNvPr>
                <p14:cNvContentPartPr/>
                <p14:nvPr/>
              </p14:nvContentPartPr>
              <p14:xfrm>
                <a:off x="2900955" y="6166425"/>
                <a:ext cx="226440" cy="59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6F9320-CF43-8D3C-2030-3545F8F72D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65315" y="6130425"/>
                  <a:ext cx="29808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9BFB9F-6186-2614-0803-D5E7F12AEBD2}"/>
              </a:ext>
            </a:extLst>
          </p:cNvPr>
          <p:cNvGrpSpPr/>
          <p:nvPr/>
        </p:nvGrpSpPr>
        <p:grpSpPr>
          <a:xfrm>
            <a:off x="3638595" y="6049065"/>
            <a:ext cx="492480" cy="371160"/>
            <a:chOff x="3638595" y="6049065"/>
            <a:chExt cx="49248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20852F-E4C5-E528-F6E5-499A23BA3067}"/>
                    </a:ext>
                  </a:extLst>
                </p14:cNvPr>
                <p14:cNvContentPartPr/>
                <p14:nvPr/>
              </p14:nvContentPartPr>
              <p14:xfrm>
                <a:off x="3664515" y="6116745"/>
                <a:ext cx="33840" cy="269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20852F-E4C5-E528-F6E5-499A23BA30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28875" y="6081105"/>
                  <a:ext cx="105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80A200-3336-A901-9D6D-0DB190ADDFBB}"/>
                    </a:ext>
                  </a:extLst>
                </p14:cNvPr>
                <p14:cNvContentPartPr/>
                <p14:nvPr/>
              </p14:nvContentPartPr>
              <p14:xfrm>
                <a:off x="3638595" y="6049065"/>
                <a:ext cx="492480" cy="371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80A200-3336-A901-9D6D-0DB190ADDF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02595" y="6013065"/>
                  <a:ext cx="564120" cy="44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0531FA-9857-1C4F-282B-8F7071B28581}"/>
              </a:ext>
            </a:extLst>
          </p:cNvPr>
          <p:cNvGrpSpPr/>
          <p:nvPr/>
        </p:nvGrpSpPr>
        <p:grpSpPr>
          <a:xfrm>
            <a:off x="4473075" y="6154185"/>
            <a:ext cx="416520" cy="480600"/>
            <a:chOff x="4473075" y="6154185"/>
            <a:chExt cx="416520" cy="48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825A141-CA89-2D08-E8FE-5B9EE9998DF1}"/>
                    </a:ext>
                  </a:extLst>
                </p14:cNvPr>
                <p14:cNvContentPartPr/>
                <p14:nvPr/>
              </p14:nvContentPartPr>
              <p14:xfrm>
                <a:off x="4473075" y="6230865"/>
                <a:ext cx="135360" cy="180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825A141-CA89-2D08-E8FE-5B9EE9998D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7075" y="6195225"/>
                  <a:ext cx="207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AD38EE-08A8-BA02-CF71-C06205B5290E}"/>
                    </a:ext>
                  </a:extLst>
                </p14:cNvPr>
                <p14:cNvContentPartPr/>
                <p14:nvPr/>
              </p14:nvContentPartPr>
              <p14:xfrm>
                <a:off x="4669635" y="6154185"/>
                <a:ext cx="42480" cy="460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AD38EE-08A8-BA02-CF71-C06205B5290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33635" y="6118545"/>
                  <a:ext cx="1141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84E3F4-24F1-FA74-D1FD-AC1C77DAF010}"/>
                    </a:ext>
                  </a:extLst>
                </p14:cNvPr>
                <p14:cNvContentPartPr/>
                <p14:nvPr/>
              </p14:nvContentPartPr>
              <p14:xfrm>
                <a:off x="4748835" y="6265425"/>
                <a:ext cx="35280" cy="369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84E3F4-24F1-FA74-D1FD-AC1C77DAF01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13195" y="6229425"/>
                  <a:ext cx="1069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64EDD7-A9FF-5A96-8BA6-9854AAA4F0B7}"/>
                    </a:ext>
                  </a:extLst>
                </p14:cNvPr>
                <p14:cNvContentPartPr/>
                <p14:nvPr/>
              </p14:nvContentPartPr>
              <p14:xfrm>
                <a:off x="4780515" y="6296385"/>
                <a:ext cx="109080" cy="107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64EDD7-A9FF-5A96-8BA6-9854AAA4F0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44515" y="6260385"/>
                  <a:ext cx="18072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21B2808-1A2E-FD68-58C4-1F41D7ACE84F}"/>
                  </a:ext>
                </a:extLst>
              </p14:cNvPr>
              <p14:cNvContentPartPr/>
              <p14:nvPr/>
            </p14:nvContentPartPr>
            <p14:xfrm>
              <a:off x="5160675" y="6104865"/>
              <a:ext cx="342360" cy="637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21B2808-1A2E-FD68-58C4-1F41D7ACE84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24675" y="6069225"/>
                <a:ext cx="41400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46408B-C628-2954-1270-0EF846D7ECBC}"/>
                  </a:ext>
                </a:extLst>
              </p14:cNvPr>
              <p14:cNvContentPartPr/>
              <p14:nvPr/>
            </p14:nvContentPartPr>
            <p14:xfrm>
              <a:off x="5729115" y="6212865"/>
              <a:ext cx="493920" cy="206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46408B-C628-2954-1270-0EF846D7EC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93475" y="6177225"/>
                <a:ext cx="5655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CE40ECC-D6E9-4095-3777-D5C09E80D14E}"/>
                  </a:ext>
                </a:extLst>
              </p14:cNvPr>
              <p14:cNvContentPartPr/>
              <p14:nvPr/>
            </p14:nvContentPartPr>
            <p14:xfrm>
              <a:off x="6233115" y="6101265"/>
              <a:ext cx="417960" cy="354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CE40ECC-D6E9-4095-3777-D5C09E80D14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97115" y="6065625"/>
                <a:ext cx="48960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42387CD-6167-0FA6-E1CB-3663139DD4A2}"/>
                  </a:ext>
                </a:extLst>
              </p14:cNvPr>
              <p14:cNvContentPartPr/>
              <p14:nvPr/>
            </p14:nvContentPartPr>
            <p14:xfrm>
              <a:off x="6951675" y="6196305"/>
              <a:ext cx="1590840" cy="2908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42387CD-6167-0FA6-E1CB-3663139DD4A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16035" y="6160665"/>
                <a:ext cx="166248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859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FC58F-93F8-C83E-2C5A-A7D94F57E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461666"/>
            <a:ext cx="8801565" cy="55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9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97B14-C6ED-CBDF-506E-182A025A6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23" y="388198"/>
            <a:ext cx="8858753" cy="608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4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956AC-EC55-2ABB-620F-5162DCFB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6" y="312601"/>
            <a:ext cx="9620804" cy="59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0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6DE08-6386-2125-5B4E-8DF0412D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" y="743504"/>
            <a:ext cx="7246323" cy="40726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9B2C955-E281-AB7B-0BBF-B78C4BDE1F37}"/>
              </a:ext>
            </a:extLst>
          </p:cNvPr>
          <p:cNvGrpSpPr/>
          <p:nvPr/>
        </p:nvGrpSpPr>
        <p:grpSpPr>
          <a:xfrm>
            <a:off x="7593195" y="679665"/>
            <a:ext cx="334080" cy="473760"/>
            <a:chOff x="7593195" y="679665"/>
            <a:chExt cx="33408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0845DA-8F89-431D-D2CB-878C3B9AB4D8}"/>
                    </a:ext>
                  </a:extLst>
                </p14:cNvPr>
                <p14:cNvContentPartPr/>
                <p14:nvPr/>
              </p14:nvContentPartPr>
              <p14:xfrm>
                <a:off x="7593195" y="679665"/>
                <a:ext cx="109800" cy="328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0845DA-8F89-431D-D2CB-878C3B9AB4D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57195" y="643665"/>
                  <a:ext cx="181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8D42E4B-C94A-64DC-9ADF-5752ADCBC47D}"/>
                    </a:ext>
                  </a:extLst>
                </p14:cNvPr>
                <p14:cNvContentPartPr/>
                <p14:nvPr/>
              </p14:nvContentPartPr>
              <p14:xfrm>
                <a:off x="7830075" y="974145"/>
                <a:ext cx="15840" cy="119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8D42E4B-C94A-64DC-9ADF-5752ADCBC4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94075" y="938145"/>
                  <a:ext cx="87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9410FA3-B0B1-CA68-4922-5B6A4A25C01A}"/>
                    </a:ext>
                  </a:extLst>
                </p14:cNvPr>
                <p14:cNvContentPartPr/>
                <p14:nvPr/>
              </p14:nvContentPartPr>
              <p14:xfrm>
                <a:off x="7920435" y="989625"/>
                <a:ext cx="6840" cy="163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9410FA3-B0B1-CA68-4922-5B6A4A25C0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84435" y="953985"/>
                  <a:ext cx="7848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D4CEAF-A7EE-230A-DBF0-778C1EBC50A4}"/>
              </a:ext>
            </a:extLst>
          </p:cNvPr>
          <p:cNvGrpSpPr/>
          <p:nvPr/>
        </p:nvGrpSpPr>
        <p:grpSpPr>
          <a:xfrm>
            <a:off x="8127075" y="785145"/>
            <a:ext cx="119520" cy="78840"/>
            <a:chOff x="8127075" y="785145"/>
            <a:chExt cx="119520" cy="7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12E9A2-7DA5-C2F0-15F2-893544873D06}"/>
                    </a:ext>
                  </a:extLst>
                </p14:cNvPr>
                <p14:cNvContentPartPr/>
                <p14:nvPr/>
              </p14:nvContentPartPr>
              <p14:xfrm>
                <a:off x="8134275" y="785145"/>
                <a:ext cx="9432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12E9A2-7DA5-C2F0-15F2-893544873D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8635" y="749505"/>
                  <a:ext cx="165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106CE2-D609-6E75-B411-C2B49B3CE453}"/>
                    </a:ext>
                  </a:extLst>
                </p14:cNvPr>
                <p14:cNvContentPartPr/>
                <p14:nvPr/>
              </p14:nvContentPartPr>
              <p14:xfrm>
                <a:off x="8127075" y="861105"/>
                <a:ext cx="119520" cy="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106CE2-D609-6E75-B411-C2B49B3CE4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91435" y="825105"/>
                  <a:ext cx="1911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56815E-A879-22FF-8792-BD353CFEE5F2}"/>
              </a:ext>
            </a:extLst>
          </p:cNvPr>
          <p:cNvGrpSpPr/>
          <p:nvPr/>
        </p:nvGrpSpPr>
        <p:grpSpPr>
          <a:xfrm>
            <a:off x="8480955" y="701265"/>
            <a:ext cx="277200" cy="294840"/>
            <a:chOff x="8480955" y="701265"/>
            <a:chExt cx="27720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43C858-166B-B8C4-2CF2-46FB3F4925F1}"/>
                    </a:ext>
                  </a:extLst>
                </p14:cNvPr>
                <p14:cNvContentPartPr/>
                <p14:nvPr/>
              </p14:nvContentPartPr>
              <p14:xfrm>
                <a:off x="8480955" y="701265"/>
                <a:ext cx="165240" cy="203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43C858-166B-B8C4-2CF2-46FB3F4925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44955" y="665265"/>
                  <a:ext cx="236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F51401-AE81-8A10-5A35-DCD2F950443F}"/>
                    </a:ext>
                  </a:extLst>
                </p14:cNvPr>
                <p14:cNvContentPartPr/>
                <p14:nvPr/>
              </p14:nvContentPartPr>
              <p14:xfrm>
                <a:off x="8757795" y="875505"/>
                <a:ext cx="360" cy="120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F51401-AE81-8A10-5A35-DCD2F950443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21795" y="839865"/>
                  <a:ext cx="7200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6B8353-AA3D-C6C4-B2F9-2662B30875CB}"/>
                  </a:ext>
                </a:extLst>
              </p14:cNvPr>
              <p14:cNvContentPartPr/>
              <p14:nvPr/>
            </p14:nvContentPartPr>
            <p14:xfrm>
              <a:off x="8916555" y="859665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6B8353-AA3D-C6C4-B2F9-2662B30875C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80555" y="824025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95C6756-057F-3C2B-2956-EF2F288C766E}"/>
              </a:ext>
            </a:extLst>
          </p:cNvPr>
          <p:cNvGrpSpPr/>
          <p:nvPr/>
        </p:nvGrpSpPr>
        <p:grpSpPr>
          <a:xfrm>
            <a:off x="9089715" y="745905"/>
            <a:ext cx="209520" cy="302040"/>
            <a:chOff x="9089715" y="745905"/>
            <a:chExt cx="20952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D29C56-6B3A-5FCB-CE12-B17CFAFD9E8B}"/>
                    </a:ext>
                  </a:extLst>
                </p14:cNvPr>
                <p14:cNvContentPartPr/>
                <p14:nvPr/>
              </p14:nvContentPartPr>
              <p14:xfrm>
                <a:off x="9089715" y="745905"/>
                <a:ext cx="84600" cy="163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D29C56-6B3A-5FCB-CE12-B17CFAFD9E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53715" y="709905"/>
                  <a:ext cx="156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1E4E2D-BB14-74E4-92FB-FD95BCA8EC94}"/>
                    </a:ext>
                  </a:extLst>
                </p14:cNvPr>
                <p14:cNvContentPartPr/>
                <p14:nvPr/>
              </p14:nvContentPartPr>
              <p14:xfrm>
                <a:off x="9203475" y="763185"/>
                <a:ext cx="32400" cy="158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1E4E2D-BB14-74E4-92FB-FD95BCA8EC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67475" y="727545"/>
                  <a:ext cx="104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48A36C-7930-2C2A-CEDC-76B3911E2E38}"/>
                    </a:ext>
                  </a:extLst>
                </p14:cNvPr>
                <p14:cNvContentPartPr/>
                <p14:nvPr/>
              </p14:nvContentPartPr>
              <p14:xfrm>
                <a:off x="9298875" y="922305"/>
                <a:ext cx="360" cy="125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48A36C-7930-2C2A-CEDC-76B3911E2E3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63235" y="886665"/>
                  <a:ext cx="7200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375051-62B4-CAD4-857B-9D647603BE28}"/>
              </a:ext>
            </a:extLst>
          </p:cNvPr>
          <p:cNvGrpSpPr/>
          <p:nvPr/>
        </p:nvGrpSpPr>
        <p:grpSpPr>
          <a:xfrm>
            <a:off x="9496155" y="729705"/>
            <a:ext cx="1339560" cy="356400"/>
            <a:chOff x="9496155" y="729705"/>
            <a:chExt cx="133956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032EEF-C265-3EC9-0778-69FE17F13004}"/>
                    </a:ext>
                  </a:extLst>
                </p14:cNvPr>
                <p14:cNvContentPartPr/>
                <p14:nvPr/>
              </p14:nvContentPartPr>
              <p14:xfrm>
                <a:off x="9596235" y="755265"/>
                <a:ext cx="17280" cy="178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032EEF-C265-3EC9-0778-69FE17F130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60235" y="719265"/>
                  <a:ext cx="88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2BCDD8-54AD-8961-1164-F6402D08B9B8}"/>
                    </a:ext>
                  </a:extLst>
                </p14:cNvPr>
                <p14:cNvContentPartPr/>
                <p14:nvPr/>
              </p14:nvContentPartPr>
              <p14:xfrm>
                <a:off x="9496155" y="840585"/>
                <a:ext cx="201240" cy="17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2BCDD8-54AD-8961-1164-F6402D08B9B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60515" y="804585"/>
                  <a:ext cx="272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4D894D-952C-7C0B-0A71-0997DB5E4A17}"/>
                    </a:ext>
                  </a:extLst>
                </p14:cNvPr>
                <p14:cNvContentPartPr/>
                <p14:nvPr/>
              </p14:nvContentPartPr>
              <p14:xfrm>
                <a:off x="9853635" y="768225"/>
                <a:ext cx="194040" cy="136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4D894D-952C-7C0B-0A71-0997DB5E4A1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17995" y="732585"/>
                  <a:ext cx="265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C75875-2647-B9A7-9F75-C08082D1FD70}"/>
                    </a:ext>
                  </a:extLst>
                </p14:cNvPr>
                <p14:cNvContentPartPr/>
                <p14:nvPr/>
              </p14:nvContentPartPr>
              <p14:xfrm>
                <a:off x="10104915" y="882705"/>
                <a:ext cx="135360" cy="18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C75875-2647-B9A7-9F75-C08082D1FD7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69275" y="846705"/>
                  <a:ext cx="207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C7B368-158A-8408-27BE-12667C7559F5}"/>
                    </a:ext>
                  </a:extLst>
                </p14:cNvPr>
                <p14:cNvContentPartPr/>
                <p14:nvPr/>
              </p14:nvContentPartPr>
              <p14:xfrm>
                <a:off x="10319115" y="811785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C7B368-158A-8408-27BE-12667C7559F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83475" y="77578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FC63EC-9318-086D-D612-804F93B9DDE1}"/>
                    </a:ext>
                  </a:extLst>
                </p14:cNvPr>
                <p14:cNvContentPartPr/>
                <p14:nvPr/>
              </p14:nvContentPartPr>
              <p14:xfrm>
                <a:off x="10417755" y="762105"/>
                <a:ext cx="124560" cy="142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FC63EC-9318-086D-D612-804F93B9DD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82115" y="726465"/>
                  <a:ext cx="196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481A8E2-7869-2461-2B24-2C56A4EC24C9}"/>
                    </a:ext>
                  </a:extLst>
                </p14:cNvPr>
                <p14:cNvContentPartPr/>
                <p14:nvPr/>
              </p14:nvContentPartPr>
              <p14:xfrm>
                <a:off x="10459875" y="729705"/>
                <a:ext cx="112320" cy="197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481A8E2-7869-2461-2B24-2C56A4EC24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24235" y="694065"/>
                  <a:ext cx="183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84BF69-72B6-3F07-CAFD-AC4A79EF14E2}"/>
                    </a:ext>
                  </a:extLst>
                </p14:cNvPr>
                <p14:cNvContentPartPr/>
                <p14:nvPr/>
              </p14:nvContentPartPr>
              <p14:xfrm>
                <a:off x="10670115" y="920505"/>
                <a:ext cx="165600" cy="165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84BF69-72B6-3F07-CAFD-AC4A79EF14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34475" y="884865"/>
                  <a:ext cx="2372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B05A56-6D4F-0A74-3DE4-92C6BB405269}"/>
              </a:ext>
            </a:extLst>
          </p:cNvPr>
          <p:cNvGrpSpPr/>
          <p:nvPr/>
        </p:nvGrpSpPr>
        <p:grpSpPr>
          <a:xfrm>
            <a:off x="11006355" y="691905"/>
            <a:ext cx="515160" cy="244440"/>
            <a:chOff x="11006355" y="691905"/>
            <a:chExt cx="51516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FDEF9D-195F-291D-4204-22B17C5D31E3}"/>
                    </a:ext>
                  </a:extLst>
                </p14:cNvPr>
                <p14:cNvContentPartPr/>
                <p14:nvPr/>
              </p14:nvContentPartPr>
              <p14:xfrm>
                <a:off x="11079435" y="722505"/>
                <a:ext cx="39960" cy="180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FDEF9D-195F-291D-4204-22B17C5D31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43795" y="686505"/>
                  <a:ext cx="111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46CB61-D643-B51C-0241-2CA2D72C102B}"/>
                    </a:ext>
                  </a:extLst>
                </p14:cNvPr>
                <p14:cNvContentPartPr/>
                <p14:nvPr/>
              </p14:nvContentPartPr>
              <p14:xfrm>
                <a:off x="11006355" y="786225"/>
                <a:ext cx="242280" cy="17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46CB61-D643-B51C-0241-2CA2D72C10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70355" y="750585"/>
                  <a:ext cx="313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DD52A26-ECD6-E63C-AFCB-211F60D1188F}"/>
                    </a:ext>
                  </a:extLst>
                </p14:cNvPr>
                <p14:cNvContentPartPr/>
                <p14:nvPr/>
              </p14:nvContentPartPr>
              <p14:xfrm>
                <a:off x="11292555" y="691905"/>
                <a:ext cx="228960" cy="244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DD52A26-ECD6-E63C-AFCB-211F60D118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56555" y="655905"/>
                  <a:ext cx="30060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625659-6FD0-EA4E-5EA8-4B9B878EA99D}"/>
              </a:ext>
            </a:extLst>
          </p:cNvPr>
          <p:cNvGrpSpPr/>
          <p:nvPr/>
        </p:nvGrpSpPr>
        <p:grpSpPr>
          <a:xfrm>
            <a:off x="8165595" y="1266465"/>
            <a:ext cx="159120" cy="127800"/>
            <a:chOff x="8165595" y="1266465"/>
            <a:chExt cx="15912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668112-AE41-2234-624F-4E0AA535D120}"/>
                    </a:ext>
                  </a:extLst>
                </p14:cNvPr>
                <p14:cNvContentPartPr/>
                <p14:nvPr/>
              </p14:nvContentPartPr>
              <p14:xfrm>
                <a:off x="8165595" y="1266465"/>
                <a:ext cx="123120" cy="36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668112-AE41-2234-624F-4E0AA535D1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29955" y="1230465"/>
                  <a:ext cx="194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541037-D74C-75AB-214D-500985D8C74F}"/>
                    </a:ext>
                  </a:extLst>
                </p14:cNvPr>
                <p14:cNvContentPartPr/>
                <p14:nvPr/>
              </p14:nvContentPartPr>
              <p14:xfrm>
                <a:off x="8175315" y="1378425"/>
                <a:ext cx="149400" cy="15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541037-D74C-75AB-214D-500985D8C7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39675" y="1342425"/>
                  <a:ext cx="22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34AA041-8119-518B-727D-6A9D105B0087}"/>
              </a:ext>
            </a:extLst>
          </p:cNvPr>
          <p:cNvGrpSpPr/>
          <p:nvPr/>
        </p:nvGrpSpPr>
        <p:grpSpPr>
          <a:xfrm>
            <a:off x="8645475" y="1364025"/>
            <a:ext cx="1174680" cy="254880"/>
            <a:chOff x="8645475" y="1364025"/>
            <a:chExt cx="117468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A250936-9E4F-30AD-BE77-C838527C84BE}"/>
                    </a:ext>
                  </a:extLst>
                </p14:cNvPr>
                <p14:cNvContentPartPr/>
                <p14:nvPr/>
              </p14:nvContentPartPr>
              <p14:xfrm>
                <a:off x="8645475" y="1364025"/>
                <a:ext cx="116280" cy="174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A250936-9E4F-30AD-BE77-C838527C84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09475" y="1328385"/>
                  <a:ext cx="187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AB50AE-CB1D-3F7F-352D-4F9F1589EC80}"/>
                    </a:ext>
                  </a:extLst>
                </p14:cNvPr>
                <p14:cNvContentPartPr/>
                <p14:nvPr/>
              </p14:nvContentPartPr>
              <p14:xfrm>
                <a:off x="8910435" y="1449345"/>
                <a:ext cx="5040" cy="11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AB50AE-CB1D-3F7F-352D-4F9F1589EC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74435" y="1413345"/>
                  <a:ext cx="76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151A2C3-6362-77F2-64F0-7664F5C993F5}"/>
                    </a:ext>
                  </a:extLst>
                </p14:cNvPr>
                <p14:cNvContentPartPr/>
                <p14:nvPr/>
              </p14:nvContentPartPr>
              <p14:xfrm>
                <a:off x="8910435" y="1384185"/>
                <a:ext cx="330120" cy="198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151A2C3-6362-77F2-64F0-7664F5C993F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74435" y="1348545"/>
                  <a:ext cx="401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D48CDFE-5F19-3B59-9553-A0792258CB59}"/>
                    </a:ext>
                  </a:extLst>
                </p14:cNvPr>
                <p14:cNvContentPartPr/>
                <p14:nvPr/>
              </p14:nvContentPartPr>
              <p14:xfrm>
                <a:off x="9150915" y="1500825"/>
                <a:ext cx="132840" cy="73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D48CDFE-5F19-3B59-9553-A0792258CB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15275" y="1465185"/>
                  <a:ext cx="204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4A44ACB-6E3C-4F79-D39D-8FBDC58660F8}"/>
                    </a:ext>
                  </a:extLst>
                </p14:cNvPr>
                <p14:cNvContentPartPr/>
                <p14:nvPr/>
              </p14:nvContentPartPr>
              <p14:xfrm>
                <a:off x="8865075" y="1577505"/>
                <a:ext cx="12240" cy="1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A44ACB-6E3C-4F79-D39D-8FBDC58660F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29435" y="1541505"/>
                  <a:ext cx="83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F30BF39-D468-73A8-66DE-B1A2E10D6086}"/>
                    </a:ext>
                  </a:extLst>
                </p14:cNvPr>
                <p14:cNvContentPartPr/>
                <p14:nvPr/>
              </p14:nvContentPartPr>
              <p14:xfrm>
                <a:off x="9401115" y="1460865"/>
                <a:ext cx="89280" cy="158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30BF39-D468-73A8-66DE-B1A2E10D60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65115" y="1425225"/>
                  <a:ext cx="160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304D869-075F-5C78-31EF-E1FC5D2BBBAE}"/>
                    </a:ext>
                  </a:extLst>
                </p14:cNvPr>
                <p14:cNvContentPartPr/>
                <p14:nvPr/>
              </p14:nvContentPartPr>
              <p14:xfrm>
                <a:off x="9599835" y="1520265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304D869-075F-5C78-31EF-E1FC5D2BBB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63835" y="148426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B1CFEF8-BA0F-83D5-DED3-00CD11D65085}"/>
                    </a:ext>
                  </a:extLst>
                </p14:cNvPr>
                <p14:cNvContentPartPr/>
                <p14:nvPr/>
              </p14:nvContentPartPr>
              <p14:xfrm>
                <a:off x="9695955" y="1401825"/>
                <a:ext cx="124200" cy="197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B1CFEF8-BA0F-83D5-DED3-00CD11D6508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660315" y="1365825"/>
                  <a:ext cx="19584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81BD2A6-5CA2-445B-DA3A-2351CA64EF4E}"/>
              </a:ext>
            </a:extLst>
          </p:cNvPr>
          <p:cNvGrpSpPr/>
          <p:nvPr/>
        </p:nvGrpSpPr>
        <p:grpSpPr>
          <a:xfrm>
            <a:off x="10085835" y="1426305"/>
            <a:ext cx="2086560" cy="313200"/>
            <a:chOff x="10085835" y="1426305"/>
            <a:chExt cx="208656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90834D-1752-DC62-F639-8BAD7DEB0BC9}"/>
                    </a:ext>
                  </a:extLst>
                </p14:cNvPr>
                <p14:cNvContentPartPr/>
                <p14:nvPr/>
              </p14:nvContentPartPr>
              <p14:xfrm>
                <a:off x="10171155" y="1426305"/>
                <a:ext cx="42480" cy="218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90834D-1752-DC62-F639-8BAD7DEB0B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35515" y="1390665"/>
                  <a:ext cx="1141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1992B68-8CE6-0717-D3D5-639D365CCF54}"/>
                    </a:ext>
                  </a:extLst>
                </p14:cNvPr>
                <p14:cNvContentPartPr/>
                <p14:nvPr/>
              </p14:nvContentPartPr>
              <p14:xfrm>
                <a:off x="10085835" y="1573185"/>
                <a:ext cx="213480" cy="21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1992B68-8CE6-0717-D3D5-639D365CCF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49835" y="1537185"/>
                  <a:ext cx="285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4B40AB-3DDC-F5DC-F739-4E8306197C79}"/>
                    </a:ext>
                  </a:extLst>
                </p14:cNvPr>
                <p14:cNvContentPartPr/>
                <p14:nvPr/>
              </p14:nvContentPartPr>
              <p14:xfrm>
                <a:off x="10440075" y="1543305"/>
                <a:ext cx="67680" cy="125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4B40AB-3DDC-F5DC-F739-4E8306197C7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04435" y="1507305"/>
                  <a:ext cx="139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15F080-6413-E108-3ECC-A0844619D1E1}"/>
                    </a:ext>
                  </a:extLst>
                </p14:cNvPr>
                <p14:cNvContentPartPr/>
                <p14:nvPr/>
              </p14:nvContentPartPr>
              <p14:xfrm>
                <a:off x="10585155" y="1575705"/>
                <a:ext cx="7560" cy="12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15F080-6413-E108-3ECC-A0844619D1E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49155" y="1539705"/>
                  <a:ext cx="79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83AE89A-420D-AC5C-5907-B0718E04B1A4}"/>
                    </a:ext>
                  </a:extLst>
                </p14:cNvPr>
                <p14:cNvContentPartPr/>
                <p14:nvPr/>
              </p14:nvContentPartPr>
              <p14:xfrm>
                <a:off x="10648875" y="1518465"/>
                <a:ext cx="174960" cy="192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83AE89A-420D-AC5C-5907-B0718E04B1A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612875" y="1482465"/>
                  <a:ext cx="246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4C96A3A-1B34-D9D9-667E-50D7AF788BAE}"/>
                    </a:ext>
                  </a:extLst>
                </p14:cNvPr>
                <p14:cNvContentPartPr/>
                <p14:nvPr/>
              </p14:nvContentPartPr>
              <p14:xfrm>
                <a:off x="10954515" y="1591185"/>
                <a:ext cx="156600" cy="14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4C96A3A-1B34-D9D9-667E-50D7AF788B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918515" y="1555545"/>
                  <a:ext cx="228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9EA6AED-F242-E9BB-BAC8-445FEC2228C5}"/>
                    </a:ext>
                  </a:extLst>
                </p14:cNvPr>
                <p14:cNvContentPartPr/>
                <p14:nvPr/>
              </p14:nvContentPartPr>
              <p14:xfrm>
                <a:off x="11187795" y="1534305"/>
                <a:ext cx="52200" cy="139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9EA6AED-F242-E9BB-BAC8-445FEC2228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52155" y="1498305"/>
                  <a:ext cx="123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93789A-7DB8-8BA3-8B6C-7A2D7D4D7899}"/>
                    </a:ext>
                  </a:extLst>
                </p14:cNvPr>
                <p14:cNvContentPartPr/>
                <p14:nvPr/>
              </p14:nvContentPartPr>
              <p14:xfrm>
                <a:off x="11380395" y="1608105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93789A-7DB8-8BA3-8B6C-7A2D7D4D78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344395" y="15721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25B13B-A45E-3A21-25A4-D139ABA87ABE}"/>
                    </a:ext>
                  </a:extLst>
                </p14:cNvPr>
                <p14:cNvContentPartPr/>
                <p14:nvPr/>
              </p14:nvContentPartPr>
              <p14:xfrm>
                <a:off x="11456355" y="1550145"/>
                <a:ext cx="101520" cy="171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25B13B-A45E-3A21-25A4-D139ABA87A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20355" y="1514505"/>
                  <a:ext cx="173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AADE6E8-3F01-E903-56FD-8274C1C1A46A}"/>
                    </a:ext>
                  </a:extLst>
                </p14:cNvPr>
                <p14:cNvContentPartPr/>
                <p14:nvPr/>
              </p14:nvContentPartPr>
              <p14:xfrm>
                <a:off x="11458515" y="1548345"/>
                <a:ext cx="290160" cy="171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AADE6E8-3F01-E903-56FD-8274C1C1A4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22875" y="1512345"/>
                  <a:ext cx="361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FD3E781-AA5B-42AF-0B73-6F6CB74987AF}"/>
                    </a:ext>
                  </a:extLst>
                </p14:cNvPr>
                <p14:cNvContentPartPr/>
                <p14:nvPr/>
              </p14:nvContentPartPr>
              <p14:xfrm>
                <a:off x="11661915" y="1626105"/>
                <a:ext cx="141120" cy="11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FD3E781-AA5B-42AF-0B73-6F6CB74987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625915" y="1590105"/>
                  <a:ext cx="212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2597155-0534-9794-BC38-A425F092B6BC}"/>
                    </a:ext>
                  </a:extLst>
                </p14:cNvPr>
                <p14:cNvContentPartPr/>
                <p14:nvPr/>
              </p14:nvContentPartPr>
              <p14:xfrm>
                <a:off x="11866755" y="1558785"/>
                <a:ext cx="69840" cy="127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2597155-0534-9794-BC38-A425F092B6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831115" y="1523145"/>
                  <a:ext cx="141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987FE23-5044-7628-B64F-9AF9D6AC65BD}"/>
                    </a:ext>
                  </a:extLst>
                </p14:cNvPr>
                <p14:cNvContentPartPr/>
                <p14:nvPr/>
              </p14:nvContentPartPr>
              <p14:xfrm>
                <a:off x="12010755" y="1568505"/>
                <a:ext cx="7560" cy="6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987FE23-5044-7628-B64F-9AF9D6AC65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975115" y="1532505"/>
                  <a:ext cx="79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84137CC-CF93-F704-36C1-C1EE5F07E81E}"/>
                    </a:ext>
                  </a:extLst>
                </p14:cNvPr>
                <p14:cNvContentPartPr/>
                <p14:nvPr/>
              </p14:nvContentPartPr>
              <p14:xfrm>
                <a:off x="12017955" y="1519185"/>
                <a:ext cx="111960" cy="182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84137CC-CF93-F704-36C1-C1EE5F07E8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982315" y="1483185"/>
                  <a:ext cx="183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96F3E5-BFC5-D76B-4A49-46308F679907}"/>
                    </a:ext>
                  </a:extLst>
                </p14:cNvPr>
                <p14:cNvContentPartPr/>
                <p14:nvPr/>
              </p14:nvContentPartPr>
              <p14:xfrm>
                <a:off x="12037395" y="1502265"/>
                <a:ext cx="135000" cy="14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96F3E5-BFC5-D76B-4A49-46308F6799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001395" y="1466265"/>
                  <a:ext cx="206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0F2490-BF58-284D-4B5A-B8CBC20344AD}"/>
                    </a:ext>
                  </a:extLst>
                </p14:cNvPr>
                <p14:cNvContentPartPr/>
                <p14:nvPr/>
              </p14:nvContentPartPr>
              <p14:xfrm>
                <a:off x="11981955" y="1680105"/>
                <a:ext cx="21960" cy="1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0F2490-BF58-284D-4B5A-B8CBC20344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945955" y="1644465"/>
                  <a:ext cx="9360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FA8FFB2-792B-0EAC-AF5E-8FE45CAF38F1}"/>
                  </a:ext>
                </a:extLst>
              </p14:cNvPr>
              <p14:cNvContentPartPr/>
              <p14:nvPr/>
            </p14:nvContentPartPr>
            <p14:xfrm>
              <a:off x="8169195" y="1822305"/>
              <a:ext cx="112680" cy="15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FA8FFB2-792B-0EAC-AF5E-8FE45CAF38F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33555" y="1786305"/>
                <a:ext cx="1843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465BBA5-B72E-8569-932E-46DBBDEBF0AF}"/>
                  </a:ext>
                </a:extLst>
              </p14:cNvPr>
              <p14:cNvContentPartPr/>
              <p14:nvPr/>
            </p14:nvContentPartPr>
            <p14:xfrm>
              <a:off x="8159835" y="1907625"/>
              <a:ext cx="12672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465BBA5-B72E-8569-932E-46DBBDEBF0A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123835" y="1871625"/>
                <a:ext cx="198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6ED42DD-3373-CE45-C5B0-69BE7AA087DA}"/>
                  </a:ext>
                </a:extLst>
              </p14:cNvPr>
              <p14:cNvContentPartPr/>
              <p14:nvPr/>
            </p14:nvContentPartPr>
            <p14:xfrm>
              <a:off x="8483115" y="1847505"/>
              <a:ext cx="69480" cy="1710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6ED42DD-3373-CE45-C5B0-69BE7AA087D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47475" y="1811505"/>
                <a:ext cx="1411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C5A6C77-4740-E7AB-3F92-96C3F4689903}"/>
                  </a:ext>
                </a:extLst>
              </p14:cNvPr>
              <p14:cNvContentPartPr/>
              <p14:nvPr/>
            </p14:nvContentPartPr>
            <p14:xfrm>
              <a:off x="8692635" y="1933905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C5A6C77-4740-E7AB-3F92-96C3F46899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56995" y="1898265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DBCDC1BD-1A4A-8B2A-7BE1-3ECEF80E2B49}"/>
              </a:ext>
            </a:extLst>
          </p:cNvPr>
          <p:cNvGrpSpPr/>
          <p:nvPr/>
        </p:nvGrpSpPr>
        <p:grpSpPr>
          <a:xfrm>
            <a:off x="8777955" y="1809345"/>
            <a:ext cx="361440" cy="310680"/>
            <a:chOff x="8777955" y="1809345"/>
            <a:chExt cx="36144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3C92189-9136-BA25-BB11-0ABB266D47E4}"/>
                    </a:ext>
                  </a:extLst>
                </p14:cNvPr>
                <p14:cNvContentPartPr/>
                <p14:nvPr/>
              </p14:nvContentPartPr>
              <p14:xfrm>
                <a:off x="8777955" y="1809345"/>
                <a:ext cx="122040" cy="214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3C92189-9136-BA25-BB11-0ABB266D47E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42315" y="1773705"/>
                  <a:ext cx="193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898BD1-7D82-FA4D-F7F5-44F8BF19B7C0}"/>
                    </a:ext>
                  </a:extLst>
                </p14:cNvPr>
                <p14:cNvContentPartPr/>
                <p14:nvPr/>
              </p14:nvContentPartPr>
              <p14:xfrm>
                <a:off x="8997195" y="1851465"/>
                <a:ext cx="142200" cy="268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898BD1-7D82-FA4D-F7F5-44F8BF19B7C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61195" y="1815825"/>
                  <a:ext cx="213840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6480471-01F0-B939-82A2-4AA6F4C5C0D2}"/>
              </a:ext>
            </a:extLst>
          </p:cNvPr>
          <p:cNvGrpSpPr/>
          <p:nvPr/>
        </p:nvGrpSpPr>
        <p:grpSpPr>
          <a:xfrm>
            <a:off x="9374835" y="1917345"/>
            <a:ext cx="236160" cy="186840"/>
            <a:chOff x="9374835" y="1917345"/>
            <a:chExt cx="23616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581AA70-D2B0-9FA3-1BE7-12049DE35A28}"/>
                    </a:ext>
                  </a:extLst>
                </p14:cNvPr>
                <p14:cNvContentPartPr/>
                <p14:nvPr/>
              </p14:nvContentPartPr>
              <p14:xfrm>
                <a:off x="9434955" y="1917345"/>
                <a:ext cx="3960" cy="186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581AA70-D2B0-9FA3-1BE7-12049DE35A2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399315" y="1881345"/>
                  <a:ext cx="75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B291D3-DD0B-E7AE-B3BE-8F4522A08E6C}"/>
                    </a:ext>
                  </a:extLst>
                </p14:cNvPr>
                <p14:cNvContentPartPr/>
                <p14:nvPr/>
              </p14:nvContentPartPr>
              <p14:xfrm>
                <a:off x="9374835" y="1994385"/>
                <a:ext cx="236160" cy="12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B291D3-DD0B-E7AE-B3BE-8F4522A08E6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38835" y="1958385"/>
                  <a:ext cx="3078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A872254-72E8-962C-780B-DE40D88C4C55}"/>
              </a:ext>
            </a:extLst>
          </p:cNvPr>
          <p:cNvGrpSpPr/>
          <p:nvPr/>
        </p:nvGrpSpPr>
        <p:grpSpPr>
          <a:xfrm>
            <a:off x="9833115" y="1943625"/>
            <a:ext cx="1620720" cy="321480"/>
            <a:chOff x="9833115" y="1943625"/>
            <a:chExt cx="162072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8E569C1-4DDA-29DE-64FA-4D20CC1FAE4E}"/>
                    </a:ext>
                  </a:extLst>
                </p14:cNvPr>
                <p14:cNvContentPartPr/>
                <p14:nvPr/>
              </p14:nvContentPartPr>
              <p14:xfrm>
                <a:off x="9833115" y="1961265"/>
                <a:ext cx="94680" cy="168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8E569C1-4DDA-29DE-64FA-4D20CC1FAE4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797475" y="1925265"/>
                  <a:ext cx="166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1071C2-9344-BA98-AF20-9F9FB801438D}"/>
                    </a:ext>
                  </a:extLst>
                </p14:cNvPr>
                <p14:cNvContentPartPr/>
                <p14:nvPr/>
              </p14:nvContentPartPr>
              <p14:xfrm>
                <a:off x="10099155" y="2032185"/>
                <a:ext cx="8640" cy="16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1071C2-9344-BA98-AF20-9F9FB801438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063155" y="1996545"/>
                  <a:ext cx="80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7D5DE95-C12D-A215-EA59-65CC71F98529}"/>
                    </a:ext>
                  </a:extLst>
                </p14:cNvPr>
                <p14:cNvContentPartPr/>
                <p14:nvPr/>
              </p14:nvContentPartPr>
              <p14:xfrm>
                <a:off x="10216875" y="1943625"/>
                <a:ext cx="19440" cy="218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7D5DE95-C12D-A215-EA59-65CC71F9852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181235" y="1907625"/>
                  <a:ext cx="91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15A9FA-7EA6-EC70-F539-8A2FD0BD4AA3}"/>
                    </a:ext>
                  </a:extLst>
                </p14:cNvPr>
                <p14:cNvContentPartPr/>
                <p14:nvPr/>
              </p14:nvContentPartPr>
              <p14:xfrm>
                <a:off x="10344315" y="1984665"/>
                <a:ext cx="116640" cy="184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15A9FA-7EA6-EC70-F539-8A2FD0BD4AA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308315" y="1948665"/>
                  <a:ext cx="188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B7CF97C-5F4F-EF4D-16CB-0EBE78C65EB9}"/>
                    </a:ext>
                  </a:extLst>
                </p14:cNvPr>
                <p14:cNvContentPartPr/>
                <p14:nvPr/>
              </p14:nvContentPartPr>
              <p14:xfrm>
                <a:off x="10391475" y="1988265"/>
                <a:ext cx="142200" cy="7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B7CF97C-5F4F-EF4D-16CB-0EBE78C65EB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355475" y="1952265"/>
                  <a:ext cx="213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AC725EB-C781-775A-6FF1-1B308A0F0C2E}"/>
                    </a:ext>
                  </a:extLst>
                </p14:cNvPr>
                <p14:cNvContentPartPr/>
                <p14:nvPr/>
              </p14:nvContentPartPr>
              <p14:xfrm>
                <a:off x="10742835" y="1999065"/>
                <a:ext cx="7560" cy="192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AC725EB-C781-775A-6FF1-1B308A0F0C2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706835" y="1963065"/>
                  <a:ext cx="79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6F7B997-778E-C773-E98F-EFD1679C039C}"/>
                    </a:ext>
                  </a:extLst>
                </p14:cNvPr>
                <p14:cNvContentPartPr/>
                <p14:nvPr/>
              </p14:nvContentPartPr>
              <p14:xfrm>
                <a:off x="10618635" y="2090505"/>
                <a:ext cx="227880" cy="34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6F7B997-778E-C773-E98F-EFD1679C039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582995" y="2054505"/>
                  <a:ext cx="299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1C5595D-9E3B-A3BD-4EFD-ECCCA1917EB9}"/>
                    </a:ext>
                  </a:extLst>
                </p14:cNvPr>
                <p14:cNvContentPartPr/>
                <p14:nvPr/>
              </p14:nvContentPartPr>
              <p14:xfrm>
                <a:off x="10892955" y="2055585"/>
                <a:ext cx="124560" cy="155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1C5595D-9E3B-A3BD-4EFD-ECCCA1917EB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856955" y="2019945"/>
                  <a:ext cx="196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857CD3C-18CE-3246-3F90-DA4EA9933719}"/>
                    </a:ext>
                  </a:extLst>
                </p14:cNvPr>
                <p14:cNvContentPartPr/>
                <p14:nvPr/>
              </p14:nvContentPartPr>
              <p14:xfrm>
                <a:off x="11108595" y="2117505"/>
                <a:ext cx="23400" cy="8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857CD3C-18CE-3246-3F90-DA4EA993371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072595" y="2081505"/>
                  <a:ext cx="95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C5605C-9F4E-3404-0C9E-681EDC65BD28}"/>
                    </a:ext>
                  </a:extLst>
                </p14:cNvPr>
                <p14:cNvContentPartPr/>
                <p14:nvPr/>
              </p14:nvContentPartPr>
              <p14:xfrm>
                <a:off x="11198955" y="2081145"/>
                <a:ext cx="128880" cy="183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C5605C-9F4E-3404-0C9E-681EDC65BD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162955" y="2045505"/>
                  <a:ext cx="200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DB15ECF-D73B-A871-F22B-BEEE28275289}"/>
                    </a:ext>
                  </a:extLst>
                </p14:cNvPr>
                <p14:cNvContentPartPr/>
                <p14:nvPr/>
              </p14:nvContentPartPr>
              <p14:xfrm>
                <a:off x="11258715" y="2025345"/>
                <a:ext cx="195120" cy="49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DB15ECF-D73B-A871-F22B-BEEE2827528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223075" y="1989705"/>
                  <a:ext cx="2667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D4D3C44-9C11-807E-CB88-3028FB7A038C}"/>
              </a:ext>
            </a:extLst>
          </p:cNvPr>
          <p:cNvGrpSpPr/>
          <p:nvPr/>
        </p:nvGrpSpPr>
        <p:grpSpPr>
          <a:xfrm>
            <a:off x="8068395" y="2451225"/>
            <a:ext cx="243360" cy="89640"/>
            <a:chOff x="8068395" y="2451225"/>
            <a:chExt cx="243360" cy="8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F691DA1-06C1-20BC-8495-AA9C3EA8AC4D}"/>
                    </a:ext>
                  </a:extLst>
                </p14:cNvPr>
                <p14:cNvContentPartPr/>
                <p14:nvPr/>
              </p14:nvContentPartPr>
              <p14:xfrm>
                <a:off x="8068395" y="2451225"/>
                <a:ext cx="166320" cy="7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F691DA1-06C1-20BC-8495-AA9C3EA8AC4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32395" y="2415585"/>
                  <a:ext cx="237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61CEAAA-7FAB-58BD-97AA-9BB2E288A608}"/>
                    </a:ext>
                  </a:extLst>
                </p14:cNvPr>
                <p14:cNvContentPartPr/>
                <p14:nvPr/>
              </p14:nvContentPartPr>
              <p14:xfrm>
                <a:off x="8141835" y="2536905"/>
                <a:ext cx="169920" cy="3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61CEAAA-7FAB-58BD-97AA-9BB2E288A60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05835" y="2500905"/>
                  <a:ext cx="2415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F3E28DA-D627-76E3-7258-B5562922B377}"/>
              </a:ext>
            </a:extLst>
          </p:cNvPr>
          <p:cNvGrpSpPr/>
          <p:nvPr/>
        </p:nvGrpSpPr>
        <p:grpSpPr>
          <a:xfrm>
            <a:off x="8548275" y="2356545"/>
            <a:ext cx="1094040" cy="328320"/>
            <a:chOff x="8548275" y="2356545"/>
            <a:chExt cx="109404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7A44AAF-BCC1-AF14-7D41-6BB57E44C30F}"/>
                    </a:ext>
                  </a:extLst>
                </p14:cNvPr>
                <p14:cNvContentPartPr/>
                <p14:nvPr/>
              </p14:nvContentPartPr>
              <p14:xfrm>
                <a:off x="8548275" y="2401905"/>
                <a:ext cx="111240" cy="194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7A44AAF-BCC1-AF14-7D41-6BB57E44C30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12275" y="2366265"/>
                  <a:ext cx="182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591F2A-8E8F-2688-0568-C7A36CE780ED}"/>
                    </a:ext>
                  </a:extLst>
                </p14:cNvPr>
                <p14:cNvContentPartPr/>
                <p14:nvPr/>
              </p14:nvContentPartPr>
              <p14:xfrm>
                <a:off x="8772195" y="2494785"/>
                <a:ext cx="61560" cy="16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591F2A-8E8F-2688-0568-C7A36CE780E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36195" y="2458785"/>
                  <a:ext cx="133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04EFAF3-4149-395D-CFBF-062DFA786904}"/>
                    </a:ext>
                  </a:extLst>
                </p14:cNvPr>
                <p14:cNvContentPartPr/>
                <p14:nvPr/>
              </p14:nvContentPartPr>
              <p14:xfrm>
                <a:off x="9005475" y="2356545"/>
                <a:ext cx="123840" cy="328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04EFAF3-4149-395D-CFBF-062DFA78690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69475" y="2320905"/>
                  <a:ext cx="1954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1BCB4A4-E4C6-73B4-FCE1-311317004B75}"/>
                    </a:ext>
                  </a:extLst>
                </p14:cNvPr>
                <p14:cNvContentPartPr/>
                <p14:nvPr/>
              </p14:nvContentPartPr>
              <p14:xfrm>
                <a:off x="9279435" y="2406585"/>
                <a:ext cx="362880" cy="267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1BCB4A4-E4C6-73B4-FCE1-311317004B7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243435" y="2370945"/>
                  <a:ext cx="43452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7721F00-B08E-EA2E-35A2-C9D78DDB6BA7}"/>
              </a:ext>
            </a:extLst>
          </p:cNvPr>
          <p:cNvGrpSpPr/>
          <p:nvPr/>
        </p:nvGrpSpPr>
        <p:grpSpPr>
          <a:xfrm>
            <a:off x="7636035" y="2778105"/>
            <a:ext cx="1429920" cy="767160"/>
            <a:chOff x="7636035" y="2778105"/>
            <a:chExt cx="1429920" cy="76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02B4DB9-134D-62EA-C0DE-E0DF40294F70}"/>
                    </a:ext>
                  </a:extLst>
                </p14:cNvPr>
                <p14:cNvContentPartPr/>
                <p14:nvPr/>
              </p14:nvContentPartPr>
              <p14:xfrm>
                <a:off x="7636035" y="2778105"/>
                <a:ext cx="172080" cy="538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02B4DB9-134D-62EA-C0DE-E0DF40294F7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600395" y="2742465"/>
                  <a:ext cx="2437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468EBF7-8F2D-7281-83C7-C14319A63CDD}"/>
                    </a:ext>
                  </a:extLst>
                </p14:cNvPr>
                <p14:cNvContentPartPr/>
                <p14:nvPr/>
              </p14:nvContentPartPr>
              <p14:xfrm>
                <a:off x="7987755" y="2841105"/>
                <a:ext cx="114840" cy="520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468EBF7-8F2D-7281-83C7-C14319A63CD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51755" y="2805105"/>
                  <a:ext cx="18648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7B85424-487D-16FC-7DAD-5E94AD398628}"/>
                    </a:ext>
                  </a:extLst>
                </p14:cNvPr>
                <p14:cNvContentPartPr/>
                <p14:nvPr/>
              </p14:nvContentPartPr>
              <p14:xfrm>
                <a:off x="8217435" y="3040545"/>
                <a:ext cx="162720" cy="375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7B85424-487D-16FC-7DAD-5E94AD39862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81795" y="3004545"/>
                  <a:ext cx="2343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37A107-7F6B-9CEE-C832-B13F08FBAEE8}"/>
                    </a:ext>
                  </a:extLst>
                </p14:cNvPr>
                <p14:cNvContentPartPr/>
                <p14:nvPr/>
              </p14:nvContentPartPr>
              <p14:xfrm>
                <a:off x="8488155" y="3354825"/>
                <a:ext cx="6480" cy="132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37A107-7F6B-9CEE-C832-B13F08FBAEE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52155" y="3318825"/>
                  <a:ext cx="78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FE5DD58-91EE-BDCB-E55B-6209996760B7}"/>
                    </a:ext>
                  </a:extLst>
                </p14:cNvPr>
                <p14:cNvContentPartPr/>
                <p14:nvPr/>
              </p14:nvContentPartPr>
              <p14:xfrm>
                <a:off x="8600115" y="3391905"/>
                <a:ext cx="6480" cy="137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FE5DD58-91EE-BDCB-E55B-6209996760B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64115" y="3356265"/>
                  <a:ext cx="78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E01AD41-34BE-B68B-0BAF-783ECFAB9C6C}"/>
                    </a:ext>
                  </a:extLst>
                </p14:cNvPr>
                <p14:cNvContentPartPr/>
                <p14:nvPr/>
              </p14:nvContentPartPr>
              <p14:xfrm>
                <a:off x="8680755" y="3016785"/>
                <a:ext cx="156960" cy="528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E01AD41-34BE-B68B-0BAF-783ECFAB9C6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644755" y="2980785"/>
                  <a:ext cx="22860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07721EC-A80B-8E40-2500-85735543B365}"/>
                    </a:ext>
                  </a:extLst>
                </p14:cNvPr>
                <p14:cNvContentPartPr/>
                <p14:nvPr/>
              </p14:nvContentPartPr>
              <p14:xfrm>
                <a:off x="8968035" y="3276705"/>
                <a:ext cx="72720" cy="2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07721EC-A80B-8E40-2500-85735543B36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932395" y="3240705"/>
                  <a:ext cx="144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892E33E-75FD-4E75-7F16-EE028D2AD80E}"/>
                    </a:ext>
                  </a:extLst>
                </p14:cNvPr>
                <p14:cNvContentPartPr/>
                <p14:nvPr/>
              </p14:nvContentPartPr>
              <p14:xfrm>
                <a:off x="8914035" y="3368145"/>
                <a:ext cx="151920" cy="1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892E33E-75FD-4E75-7F16-EE028D2AD80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878035" y="3332145"/>
                  <a:ext cx="22356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1C879A0-F887-1A8C-358E-1D763E2EB0C1}"/>
                  </a:ext>
                </a:extLst>
              </p14:cNvPr>
              <p14:cNvContentPartPr/>
              <p14:nvPr/>
            </p14:nvContentPartPr>
            <p14:xfrm>
              <a:off x="9273675" y="3052065"/>
              <a:ext cx="245880" cy="4726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1C879A0-F887-1A8C-358E-1D763E2EB0C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238035" y="3016425"/>
                <a:ext cx="317520" cy="54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45C815E-7EB5-7E0A-1F90-15A3A5DF2294}"/>
              </a:ext>
            </a:extLst>
          </p:cNvPr>
          <p:cNvGrpSpPr/>
          <p:nvPr/>
        </p:nvGrpSpPr>
        <p:grpSpPr>
          <a:xfrm>
            <a:off x="9756075" y="3127305"/>
            <a:ext cx="479160" cy="370800"/>
            <a:chOff x="9756075" y="3127305"/>
            <a:chExt cx="479160" cy="3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40366E1-4D8D-BFA9-29BF-157A9D3694BF}"/>
                    </a:ext>
                  </a:extLst>
                </p14:cNvPr>
                <p14:cNvContentPartPr/>
                <p14:nvPr/>
              </p14:nvContentPartPr>
              <p14:xfrm>
                <a:off x="9756075" y="3127305"/>
                <a:ext cx="83520" cy="370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40366E1-4D8D-BFA9-29BF-157A9D3694B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720435" y="3091305"/>
                  <a:ext cx="1551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E9DC694-956A-FEFA-B26F-E61A29FE4195}"/>
                    </a:ext>
                  </a:extLst>
                </p14:cNvPr>
                <p14:cNvContentPartPr/>
                <p14:nvPr/>
              </p14:nvContentPartPr>
              <p14:xfrm>
                <a:off x="9960555" y="3242865"/>
                <a:ext cx="89640" cy="236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E9DC694-956A-FEFA-B26F-E61A29FE419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24555" y="3207225"/>
                  <a:ext cx="161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B611C37-2579-5C38-7836-1CAAB6D39D48}"/>
                    </a:ext>
                  </a:extLst>
                </p14:cNvPr>
                <p14:cNvContentPartPr/>
                <p14:nvPr/>
              </p14:nvContentPartPr>
              <p14:xfrm>
                <a:off x="10209675" y="3371385"/>
                <a:ext cx="25560" cy="9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B611C37-2579-5C38-7836-1CAAB6D39D4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174035" y="3335745"/>
                  <a:ext cx="972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454285-34D5-950D-BF83-A1A72033560D}"/>
              </a:ext>
            </a:extLst>
          </p:cNvPr>
          <p:cNvGrpSpPr/>
          <p:nvPr/>
        </p:nvGrpSpPr>
        <p:grpSpPr>
          <a:xfrm>
            <a:off x="10441155" y="2931465"/>
            <a:ext cx="788040" cy="601920"/>
            <a:chOff x="10441155" y="2931465"/>
            <a:chExt cx="788040" cy="60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C8282EB-984F-4080-9396-A67CF6F2E4CB}"/>
                    </a:ext>
                  </a:extLst>
                </p14:cNvPr>
                <p14:cNvContentPartPr/>
                <p14:nvPr/>
              </p14:nvContentPartPr>
              <p14:xfrm>
                <a:off x="10441155" y="3175185"/>
                <a:ext cx="130680" cy="335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C8282EB-984F-4080-9396-A67CF6F2E4C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405155" y="3139545"/>
                  <a:ext cx="2023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152CE95-F1F1-9A54-BC7B-6781CD28070F}"/>
                    </a:ext>
                  </a:extLst>
                </p14:cNvPr>
                <p14:cNvContentPartPr/>
                <p14:nvPr/>
              </p14:nvContentPartPr>
              <p14:xfrm>
                <a:off x="10686315" y="3210825"/>
                <a:ext cx="173520" cy="216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152CE95-F1F1-9A54-BC7B-6781CD28070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650315" y="3174825"/>
                  <a:ext cx="2451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F815845-43C9-635A-22C7-13F6C79183E5}"/>
                    </a:ext>
                  </a:extLst>
                </p14:cNvPr>
                <p14:cNvContentPartPr/>
                <p14:nvPr/>
              </p14:nvContentPartPr>
              <p14:xfrm>
                <a:off x="10972515" y="2931465"/>
                <a:ext cx="256680" cy="601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F815845-43C9-635A-22C7-13F6C79183E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936515" y="2895465"/>
                  <a:ext cx="328320" cy="67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E267CB-7A4C-D0B8-C87B-1F8A424FB347}"/>
              </a:ext>
            </a:extLst>
          </p:cNvPr>
          <p:cNvGrpSpPr/>
          <p:nvPr/>
        </p:nvGrpSpPr>
        <p:grpSpPr>
          <a:xfrm>
            <a:off x="9025995" y="3922185"/>
            <a:ext cx="233640" cy="96840"/>
            <a:chOff x="9025995" y="3922185"/>
            <a:chExt cx="233640" cy="9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1CF9D04-A797-638E-B873-BEC5C24E87A6}"/>
                    </a:ext>
                  </a:extLst>
                </p14:cNvPr>
                <p14:cNvContentPartPr/>
                <p14:nvPr/>
              </p14:nvContentPartPr>
              <p14:xfrm>
                <a:off x="9025995" y="3922185"/>
                <a:ext cx="178560" cy="27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1CF9D04-A797-638E-B873-BEC5C24E87A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989995" y="3886545"/>
                  <a:ext cx="250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1645AD1-29A2-8049-0399-933F32102192}"/>
                    </a:ext>
                  </a:extLst>
                </p14:cNvPr>
                <p14:cNvContentPartPr/>
                <p14:nvPr/>
              </p14:nvContentPartPr>
              <p14:xfrm>
                <a:off x="9043995" y="4018665"/>
                <a:ext cx="215640" cy="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1645AD1-29A2-8049-0399-933F3210219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007995" y="3983025"/>
                  <a:ext cx="28728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D471A25-BF03-BFD3-ADA0-4D21DBCE972C}"/>
                  </a:ext>
                </a:extLst>
              </p14:cNvPr>
              <p14:cNvContentPartPr/>
              <p14:nvPr/>
            </p14:nvContentPartPr>
            <p14:xfrm>
              <a:off x="9928155" y="3804465"/>
              <a:ext cx="52200" cy="2818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D471A25-BF03-BFD3-ADA0-4D21DBCE972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9892155" y="3768465"/>
                <a:ext cx="12384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1175C31-39DA-D7A2-6BE5-D5BEA5B9E641}"/>
                  </a:ext>
                </a:extLst>
              </p14:cNvPr>
              <p14:cNvContentPartPr/>
              <p14:nvPr/>
            </p14:nvContentPartPr>
            <p14:xfrm>
              <a:off x="9590115" y="4228185"/>
              <a:ext cx="1262520" cy="568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1175C31-39DA-D7A2-6BE5-D5BEA5B9E641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554475" y="4192185"/>
                <a:ext cx="133416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2D12EF0-727A-08EB-AD08-3AB9F467FFFF}"/>
              </a:ext>
            </a:extLst>
          </p:cNvPr>
          <p:cNvGrpSpPr/>
          <p:nvPr/>
        </p:nvGrpSpPr>
        <p:grpSpPr>
          <a:xfrm>
            <a:off x="9522795" y="4538505"/>
            <a:ext cx="349200" cy="344160"/>
            <a:chOff x="9522795" y="4538505"/>
            <a:chExt cx="34920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611A0B5-7270-19AA-46F9-1B2370471FCD}"/>
                    </a:ext>
                  </a:extLst>
                </p14:cNvPr>
                <p14:cNvContentPartPr/>
                <p14:nvPr/>
              </p14:nvContentPartPr>
              <p14:xfrm>
                <a:off x="9522795" y="4538505"/>
                <a:ext cx="6480" cy="286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611A0B5-7270-19AA-46F9-1B2370471FC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486795" y="4502865"/>
                  <a:ext cx="78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13B74F-0B5D-D219-E6A0-E3B6D06C4E06}"/>
                    </a:ext>
                  </a:extLst>
                </p14:cNvPr>
                <p14:cNvContentPartPr/>
                <p14:nvPr/>
              </p14:nvContentPartPr>
              <p14:xfrm>
                <a:off x="9794595" y="4673145"/>
                <a:ext cx="10080" cy="209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13B74F-0B5D-D219-E6A0-E3B6D06C4E0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758955" y="4637505"/>
                  <a:ext cx="81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BADA76D-F2BC-1D31-3285-43B320BC8CEB}"/>
                    </a:ext>
                  </a:extLst>
                </p14:cNvPr>
                <p14:cNvContentPartPr/>
                <p14:nvPr/>
              </p14:nvContentPartPr>
              <p14:xfrm>
                <a:off x="9722595" y="4762425"/>
                <a:ext cx="149400" cy="2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BADA76D-F2BC-1D31-3285-43B320BC8CE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686595" y="4726425"/>
                  <a:ext cx="22104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5C879BD-5B8A-3F38-A627-D82C8766489C}"/>
                  </a:ext>
                </a:extLst>
              </p14:cNvPr>
              <p14:cNvContentPartPr/>
              <p14:nvPr/>
            </p14:nvContentPartPr>
            <p14:xfrm>
              <a:off x="10114635" y="4676385"/>
              <a:ext cx="220680" cy="1368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5C879BD-5B8A-3F38-A627-D82C8766489C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078995" y="4640745"/>
                <a:ext cx="292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E47D12F-DA9A-4E44-8B30-4D43EB6559F8}"/>
                  </a:ext>
                </a:extLst>
              </p14:cNvPr>
              <p14:cNvContentPartPr/>
              <p14:nvPr/>
            </p14:nvContentPartPr>
            <p14:xfrm>
              <a:off x="10306875" y="4513305"/>
              <a:ext cx="107640" cy="75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E47D12F-DA9A-4E44-8B30-4D43EB6559F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0271235" y="4477305"/>
                <a:ext cx="17928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1A126F5-8EAD-CFC4-B8DF-134EC16CDE40}"/>
              </a:ext>
            </a:extLst>
          </p:cNvPr>
          <p:cNvGrpSpPr/>
          <p:nvPr/>
        </p:nvGrpSpPr>
        <p:grpSpPr>
          <a:xfrm>
            <a:off x="10548795" y="4429425"/>
            <a:ext cx="788400" cy="243000"/>
            <a:chOff x="10548795" y="4429425"/>
            <a:chExt cx="78840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AF7A976-DB1E-2102-EAEE-3A53FD098BD8}"/>
                    </a:ext>
                  </a:extLst>
                </p14:cNvPr>
                <p14:cNvContentPartPr/>
                <p14:nvPr/>
              </p14:nvContentPartPr>
              <p14:xfrm>
                <a:off x="10548795" y="4484505"/>
                <a:ext cx="118800" cy="164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AF7A976-DB1E-2102-EAEE-3A53FD098BD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512795" y="4448505"/>
                  <a:ext cx="190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161C743-C0D7-A3A3-9BD2-E9E0E8FFCFAF}"/>
                    </a:ext>
                  </a:extLst>
                </p14:cNvPr>
                <p14:cNvContentPartPr/>
                <p14:nvPr/>
              </p14:nvContentPartPr>
              <p14:xfrm>
                <a:off x="10777755" y="4570905"/>
                <a:ext cx="45000" cy="13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61C743-C0D7-A3A3-9BD2-E9E0E8FFCFA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741755" y="4535265"/>
                  <a:ext cx="116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FC5890D-6B52-E127-E6A5-094F126D6427}"/>
                    </a:ext>
                  </a:extLst>
                </p14:cNvPr>
                <p14:cNvContentPartPr/>
                <p14:nvPr/>
              </p14:nvContentPartPr>
              <p14:xfrm>
                <a:off x="10917075" y="4429425"/>
                <a:ext cx="124200" cy="243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FC5890D-6B52-E127-E6A5-094F126D642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881435" y="4393425"/>
                  <a:ext cx="1958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EBCEA77-7680-5097-1FB6-0420E81CFBED}"/>
                    </a:ext>
                  </a:extLst>
                </p14:cNvPr>
                <p14:cNvContentPartPr/>
                <p14:nvPr/>
              </p14:nvContentPartPr>
              <p14:xfrm>
                <a:off x="11114355" y="4449585"/>
                <a:ext cx="222840" cy="214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EBCEA77-7680-5097-1FB6-0420E81CFBE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078715" y="4413945"/>
                  <a:ext cx="29448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9F10854-73D3-FF44-D146-BAFC25487CE9}"/>
              </a:ext>
            </a:extLst>
          </p:cNvPr>
          <p:cNvGrpSpPr/>
          <p:nvPr/>
        </p:nvGrpSpPr>
        <p:grpSpPr>
          <a:xfrm>
            <a:off x="9040395" y="5178585"/>
            <a:ext cx="1381680" cy="513720"/>
            <a:chOff x="9040395" y="5178585"/>
            <a:chExt cx="138168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82D705E-7C88-4790-8AB1-CB5D8561682D}"/>
                    </a:ext>
                  </a:extLst>
                </p14:cNvPr>
                <p14:cNvContentPartPr/>
                <p14:nvPr/>
              </p14:nvContentPartPr>
              <p14:xfrm>
                <a:off x="9040395" y="5535705"/>
                <a:ext cx="132840" cy="41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82D705E-7C88-4790-8AB1-CB5D8561682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004395" y="5500065"/>
                  <a:ext cx="204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03C0D10-BDEB-A53C-C4F9-4D37773FB782}"/>
                    </a:ext>
                  </a:extLst>
                </p14:cNvPr>
                <p14:cNvContentPartPr/>
                <p14:nvPr/>
              </p14:nvContentPartPr>
              <p14:xfrm>
                <a:off x="9053715" y="5636865"/>
                <a:ext cx="167760" cy="54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03C0D10-BDEB-A53C-C4F9-4D37773FB78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17715" y="5601225"/>
                  <a:ext cx="239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A358EFA-E82A-AFEB-A9F8-8C6DEEC84EAB}"/>
                    </a:ext>
                  </a:extLst>
                </p14:cNvPr>
                <p14:cNvContentPartPr/>
                <p14:nvPr/>
              </p14:nvContentPartPr>
              <p14:xfrm>
                <a:off x="9448275" y="5426265"/>
                <a:ext cx="167760" cy="266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A358EFA-E82A-AFEB-A9F8-8C6DEEC84EA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412275" y="5390265"/>
                  <a:ext cx="2394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9EA2296-DDE0-C863-6A55-AAE760E8B785}"/>
                    </a:ext>
                  </a:extLst>
                </p14:cNvPr>
                <p14:cNvContentPartPr/>
                <p14:nvPr/>
              </p14:nvContentPartPr>
              <p14:xfrm>
                <a:off x="9752475" y="5482785"/>
                <a:ext cx="44640" cy="40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9EA2296-DDE0-C863-6A55-AAE760E8B78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716835" y="5447145"/>
                  <a:ext cx="116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F4A9638-F130-0E3B-4726-89A05EE47D0F}"/>
                    </a:ext>
                  </a:extLst>
                </p14:cNvPr>
                <p14:cNvContentPartPr/>
                <p14:nvPr/>
              </p14:nvContentPartPr>
              <p14:xfrm>
                <a:off x="9979995" y="5246985"/>
                <a:ext cx="172080" cy="342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F4A9638-F130-0E3B-4726-89A05EE47D0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943995" y="5210985"/>
                  <a:ext cx="243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52AAEF-353C-F4FE-39C4-1513FA83C965}"/>
                    </a:ext>
                  </a:extLst>
                </p14:cNvPr>
                <p14:cNvContentPartPr/>
                <p14:nvPr/>
              </p14:nvContentPartPr>
              <p14:xfrm>
                <a:off x="10237395" y="5178585"/>
                <a:ext cx="184680" cy="344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52AAEF-353C-F4FE-39C4-1513FA83C96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201755" y="5142585"/>
                  <a:ext cx="256320" cy="41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45500E1-B331-10A9-6D39-70EE3635E699}"/>
              </a:ext>
            </a:extLst>
          </p:cNvPr>
          <p:cNvGrpSpPr/>
          <p:nvPr/>
        </p:nvGrpSpPr>
        <p:grpSpPr>
          <a:xfrm>
            <a:off x="3098955" y="1985385"/>
            <a:ext cx="608760" cy="273960"/>
            <a:chOff x="3098955" y="1985385"/>
            <a:chExt cx="60876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8B16C37-E931-E8CE-F20D-3E5E6FDB0404}"/>
                    </a:ext>
                  </a:extLst>
                </p14:cNvPr>
                <p14:cNvContentPartPr/>
                <p14:nvPr/>
              </p14:nvContentPartPr>
              <p14:xfrm>
                <a:off x="3098955" y="2094105"/>
                <a:ext cx="88920" cy="165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8B16C37-E931-E8CE-F20D-3E5E6FDB040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063315" y="2058105"/>
                  <a:ext cx="160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B3C922B-FE8E-181C-6A47-D11D5C904D43}"/>
                    </a:ext>
                  </a:extLst>
                </p14:cNvPr>
                <p14:cNvContentPartPr/>
                <p14:nvPr/>
              </p14:nvContentPartPr>
              <p14:xfrm>
                <a:off x="3323235" y="2154225"/>
                <a:ext cx="17280" cy="34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B3C922B-FE8E-181C-6A47-D11D5C904D4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287595" y="2118225"/>
                  <a:ext cx="88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710E418-6F0E-0774-B8C7-B9785910583F}"/>
                    </a:ext>
                  </a:extLst>
                </p14:cNvPr>
                <p14:cNvContentPartPr/>
                <p14:nvPr/>
              </p14:nvContentPartPr>
              <p14:xfrm>
                <a:off x="3411075" y="1985385"/>
                <a:ext cx="122760" cy="231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710E418-6F0E-0774-B8C7-B9785910583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75435" y="1949745"/>
                  <a:ext cx="194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A6B5C4-A537-ACD2-DD57-B1B4CD7FAC92}"/>
                    </a:ext>
                  </a:extLst>
                </p14:cNvPr>
                <p14:cNvContentPartPr/>
                <p14:nvPr/>
              </p14:nvContentPartPr>
              <p14:xfrm>
                <a:off x="3579555" y="1986825"/>
                <a:ext cx="128160" cy="220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A6B5C4-A537-ACD2-DD57-B1B4CD7FAC9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43915" y="1951185"/>
                  <a:ext cx="199800" cy="29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8A2EBEF-504E-9129-B1C6-A6C03F1DB9EA}"/>
                  </a:ext>
                </a:extLst>
              </p14:cNvPr>
              <p14:cNvContentPartPr/>
              <p14:nvPr/>
            </p14:nvContentPartPr>
            <p14:xfrm>
              <a:off x="7278915" y="3148905"/>
              <a:ext cx="360" cy="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8A2EBEF-504E-9129-B1C6-A6C03F1DB9E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243275" y="31132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2E06489-395B-B8DB-935D-69B9771C4DC2}"/>
                  </a:ext>
                </a:extLst>
              </p14:cNvPr>
              <p14:cNvContentPartPr/>
              <p14:nvPr/>
            </p14:nvContentPartPr>
            <p14:xfrm>
              <a:off x="7541355" y="3119025"/>
              <a:ext cx="11160" cy="100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2E06489-395B-B8DB-935D-69B9771C4DC2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505355" y="3083025"/>
                <a:ext cx="828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916FC2D-0DCA-4FA2-32E7-0A419D0DFEC3}"/>
                  </a:ext>
                </a:extLst>
              </p14:cNvPr>
              <p14:cNvContentPartPr/>
              <p14:nvPr/>
            </p14:nvContentPartPr>
            <p14:xfrm>
              <a:off x="7393395" y="2856585"/>
              <a:ext cx="24480" cy="194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916FC2D-0DCA-4FA2-32E7-0A419D0DFEC3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357395" y="2820945"/>
                <a:ext cx="961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7702A51-4D83-87B3-05A4-7BD53ACE8E9E}"/>
                  </a:ext>
                </a:extLst>
              </p14:cNvPr>
              <p14:cNvContentPartPr/>
              <p14:nvPr/>
            </p14:nvContentPartPr>
            <p14:xfrm>
              <a:off x="7305195" y="1331265"/>
              <a:ext cx="106560" cy="1630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7702A51-4D83-87B3-05A4-7BD53ACE8E9E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287555" y="1313265"/>
                <a:ext cx="142200" cy="1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6776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Feed Forward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 Forward Neural Network</dc:title>
  <dc:creator>Lekshmi Rajesh</dc:creator>
  <cp:lastModifiedBy>Lekshmi Rajesh</cp:lastModifiedBy>
  <cp:revision>12</cp:revision>
  <dcterms:created xsi:type="dcterms:W3CDTF">2024-04-26T08:25:19Z</dcterms:created>
  <dcterms:modified xsi:type="dcterms:W3CDTF">2024-04-26T09:32:34Z</dcterms:modified>
</cp:coreProperties>
</file>